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73B6B2-31A6-47BB-A3CB-66D149006488}" v="37" dt="2023-06-06T19:21:10.420"/>
    <p1510:client id="{89365ACE-1652-454B-8918-450942AE250C}" v="30" dt="2023-06-07T17:21:10.0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2" autoAdjust="0"/>
    <p:restoredTop sz="96197"/>
  </p:normalViewPr>
  <p:slideViewPr>
    <p:cSldViewPr snapToGrid="0">
      <p:cViewPr>
        <p:scale>
          <a:sx n="199" d="100"/>
          <a:sy n="199" d="100"/>
        </p:scale>
        <p:origin x="31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illermo Gefaell Valcarce" userId="13509cd17b07b463" providerId="LiveId" clId="{89365ACE-1652-454B-8918-450942AE250C}"/>
    <pc:docChg chg="undo custSel addSld delSld modSld">
      <pc:chgData name="Guillermo Gefaell Valcarce" userId="13509cd17b07b463" providerId="LiveId" clId="{89365ACE-1652-454B-8918-450942AE250C}" dt="2023-06-07T17:22:32.107" v="852" actId="478"/>
      <pc:docMkLst>
        <pc:docMk/>
      </pc:docMkLst>
      <pc:sldChg chg="addSp delSp modSp mod">
        <pc:chgData name="Guillermo Gefaell Valcarce" userId="13509cd17b07b463" providerId="LiveId" clId="{89365ACE-1652-454B-8918-450942AE250C}" dt="2023-06-07T17:22:32.107" v="852" actId="478"/>
        <pc:sldMkLst>
          <pc:docMk/>
          <pc:sldMk cId="123605123" sldId="256"/>
        </pc:sldMkLst>
        <pc:spChg chg="mod">
          <ac:chgData name="Guillermo Gefaell Valcarce" userId="13509cd17b07b463" providerId="LiveId" clId="{89365ACE-1652-454B-8918-450942AE250C}" dt="2023-06-07T17:21:56.725" v="851" actId="20577"/>
          <ac:spMkLst>
            <pc:docMk/>
            <pc:sldMk cId="123605123" sldId="256"/>
            <ac:spMk id="45" creationId="{DCA7BA4B-D1BA-B6BF-F5CF-70084DF2259F}"/>
          </ac:spMkLst>
        </pc:spChg>
        <pc:spChg chg="add mod">
          <ac:chgData name="Guillermo Gefaell Valcarce" userId="13509cd17b07b463" providerId="LiveId" clId="{89365ACE-1652-454B-8918-450942AE250C}" dt="2023-06-07T17:21:15.785" v="838" actId="1076"/>
          <ac:spMkLst>
            <pc:docMk/>
            <pc:sldMk cId="123605123" sldId="256"/>
            <ac:spMk id="90" creationId="{3E54CCB7-F254-6A41-B1B1-4C0A33F20924}"/>
          </ac:spMkLst>
        </pc:spChg>
        <pc:spChg chg="add mod">
          <ac:chgData name="Guillermo Gefaell Valcarce" userId="13509cd17b07b463" providerId="LiveId" clId="{89365ACE-1652-454B-8918-450942AE250C}" dt="2023-06-07T17:21:15.785" v="838" actId="1076"/>
          <ac:spMkLst>
            <pc:docMk/>
            <pc:sldMk cId="123605123" sldId="256"/>
            <ac:spMk id="95" creationId="{1C8A61E6-A225-CF4E-8C78-61B2C7985E75}"/>
          </ac:spMkLst>
        </pc:spChg>
        <pc:spChg chg="add mod">
          <ac:chgData name="Guillermo Gefaell Valcarce" userId="13509cd17b07b463" providerId="LiveId" clId="{89365ACE-1652-454B-8918-450942AE250C}" dt="2023-06-07T17:21:15.785" v="838" actId="1076"/>
          <ac:spMkLst>
            <pc:docMk/>
            <pc:sldMk cId="123605123" sldId="256"/>
            <ac:spMk id="101" creationId="{9B15987C-B65E-F94C-B8D2-F80A26F96F07}"/>
          </ac:spMkLst>
        </pc:spChg>
        <pc:spChg chg="add mod">
          <ac:chgData name="Guillermo Gefaell Valcarce" userId="13509cd17b07b463" providerId="LiveId" clId="{89365ACE-1652-454B-8918-450942AE250C}" dt="2023-06-07T17:21:15.785" v="838" actId="1076"/>
          <ac:spMkLst>
            <pc:docMk/>
            <pc:sldMk cId="123605123" sldId="256"/>
            <ac:spMk id="102" creationId="{3B0BBEC5-A120-D342-9627-D242B6F07B51}"/>
          </ac:spMkLst>
        </pc:spChg>
        <pc:spChg chg="add mod">
          <ac:chgData name="Guillermo Gefaell Valcarce" userId="13509cd17b07b463" providerId="LiveId" clId="{89365ACE-1652-454B-8918-450942AE250C}" dt="2023-06-07T13:46:12.563" v="708" actId="1076"/>
          <ac:spMkLst>
            <pc:docMk/>
            <pc:sldMk cId="123605123" sldId="256"/>
            <ac:spMk id="110" creationId="{515094AA-404F-4B47-AC76-90B5AC5DE5A8}"/>
          </ac:spMkLst>
        </pc:spChg>
        <pc:graphicFrameChg chg="modGraphic">
          <ac:chgData name="Guillermo Gefaell Valcarce" userId="13509cd17b07b463" providerId="LiveId" clId="{89365ACE-1652-454B-8918-450942AE250C}" dt="2023-05-30T16:14:25.609" v="32" actId="14734"/>
          <ac:graphicFrameMkLst>
            <pc:docMk/>
            <pc:sldMk cId="123605123" sldId="256"/>
            <ac:graphicFrameMk id="12" creationId="{6CD5BA41-07E3-1316-A6EF-E03B63C14FB4}"/>
          </ac:graphicFrameMkLst>
        </pc:graphicFrameChg>
        <pc:picChg chg="del">
          <ac:chgData name="Guillermo Gefaell Valcarce" userId="13509cd17b07b463" providerId="LiveId" clId="{89365ACE-1652-454B-8918-450942AE250C}" dt="2023-06-07T13:45:25.985" v="668" actId="478"/>
          <ac:picMkLst>
            <pc:docMk/>
            <pc:sldMk cId="123605123" sldId="256"/>
            <ac:picMk id="16" creationId="{3FC2668C-2C02-0778-6C17-2D2F5A8C853A}"/>
          </ac:picMkLst>
        </pc:picChg>
        <pc:picChg chg="del">
          <ac:chgData name="Guillermo Gefaell Valcarce" userId="13509cd17b07b463" providerId="LiveId" clId="{89365ACE-1652-454B-8918-450942AE250C}" dt="2023-06-07T13:45:26.684" v="669" actId="478"/>
          <ac:picMkLst>
            <pc:docMk/>
            <pc:sldMk cId="123605123" sldId="256"/>
            <ac:picMk id="17" creationId="{44C75C76-9CB0-2F28-C7B7-2ECEF0212635}"/>
          </ac:picMkLst>
        </pc:picChg>
        <pc:picChg chg="del">
          <ac:chgData name="Guillermo Gefaell Valcarce" userId="13509cd17b07b463" providerId="LiveId" clId="{89365ACE-1652-454B-8918-450942AE250C}" dt="2023-06-07T13:45:27.358" v="670" actId="478"/>
          <ac:picMkLst>
            <pc:docMk/>
            <pc:sldMk cId="123605123" sldId="256"/>
            <ac:picMk id="18" creationId="{973A07A6-B361-20C6-5648-D9E25C936B8F}"/>
          </ac:picMkLst>
        </pc:picChg>
        <pc:picChg chg="del">
          <ac:chgData name="Guillermo Gefaell Valcarce" userId="13509cd17b07b463" providerId="LiveId" clId="{89365ACE-1652-454B-8918-450942AE250C}" dt="2023-06-07T13:45:27.983" v="671" actId="478"/>
          <ac:picMkLst>
            <pc:docMk/>
            <pc:sldMk cId="123605123" sldId="256"/>
            <ac:picMk id="19" creationId="{2F61D061-06AA-E183-DF95-1142E476C14E}"/>
          </ac:picMkLst>
        </pc:picChg>
        <pc:picChg chg="del">
          <ac:chgData name="Guillermo Gefaell Valcarce" userId="13509cd17b07b463" providerId="LiveId" clId="{89365ACE-1652-454B-8918-450942AE250C}" dt="2023-06-07T13:46:51.048" v="713" actId="478"/>
          <ac:picMkLst>
            <pc:docMk/>
            <pc:sldMk cId="123605123" sldId="256"/>
            <ac:picMk id="47" creationId="{192D1A84-4D8D-C34E-E726-A189B060DCAF}"/>
          </ac:picMkLst>
        </pc:picChg>
        <pc:picChg chg="del">
          <ac:chgData name="Guillermo Gefaell Valcarce" userId="13509cd17b07b463" providerId="LiveId" clId="{89365ACE-1652-454B-8918-450942AE250C}" dt="2023-06-07T13:45:30.028" v="672" actId="478"/>
          <ac:picMkLst>
            <pc:docMk/>
            <pc:sldMk cId="123605123" sldId="256"/>
            <ac:picMk id="48" creationId="{BA28ACEF-5B17-9A91-AA21-C4AFE2EBBEFB}"/>
          </ac:picMkLst>
        </pc:picChg>
        <pc:picChg chg="del">
          <ac:chgData name="Guillermo Gefaell Valcarce" userId="13509cd17b07b463" providerId="LiveId" clId="{89365ACE-1652-454B-8918-450942AE250C}" dt="2023-06-07T13:45:30.589" v="673" actId="478"/>
          <ac:picMkLst>
            <pc:docMk/>
            <pc:sldMk cId="123605123" sldId="256"/>
            <ac:picMk id="49" creationId="{C00EF472-0263-DECD-ABE6-28E5FE5D7ADC}"/>
          </ac:picMkLst>
        </pc:picChg>
        <pc:picChg chg="del">
          <ac:chgData name="Guillermo Gefaell Valcarce" userId="13509cd17b07b463" providerId="LiveId" clId="{89365ACE-1652-454B-8918-450942AE250C}" dt="2023-06-07T13:45:31.055" v="674" actId="478"/>
          <ac:picMkLst>
            <pc:docMk/>
            <pc:sldMk cId="123605123" sldId="256"/>
            <ac:picMk id="50" creationId="{EA1AAA73-00F6-B218-4B44-0CA270384E2E}"/>
          </ac:picMkLst>
        </pc:picChg>
        <pc:picChg chg="del">
          <ac:chgData name="Guillermo Gefaell Valcarce" userId="13509cd17b07b463" providerId="LiveId" clId="{89365ACE-1652-454B-8918-450942AE250C}" dt="2023-06-07T13:45:31.475" v="675" actId="478"/>
          <ac:picMkLst>
            <pc:docMk/>
            <pc:sldMk cId="123605123" sldId="256"/>
            <ac:picMk id="51" creationId="{09ABE0C0-BB6F-EFF2-132B-D7BCFE6AE875}"/>
          </ac:picMkLst>
        </pc:picChg>
        <pc:picChg chg="del">
          <ac:chgData name="Guillermo Gefaell Valcarce" userId="13509cd17b07b463" providerId="LiveId" clId="{89365ACE-1652-454B-8918-450942AE250C}" dt="2023-06-07T13:46:49.316" v="712" actId="478"/>
          <ac:picMkLst>
            <pc:docMk/>
            <pc:sldMk cId="123605123" sldId="256"/>
            <ac:picMk id="55" creationId="{473DF970-CBC1-4013-FB43-FEB924F805F0}"/>
          </ac:picMkLst>
        </pc:picChg>
        <pc:picChg chg="del">
          <ac:chgData name="Guillermo Gefaell Valcarce" userId="13509cd17b07b463" providerId="LiveId" clId="{89365ACE-1652-454B-8918-450942AE250C}" dt="2023-06-07T13:45:32.790" v="676" actId="478"/>
          <ac:picMkLst>
            <pc:docMk/>
            <pc:sldMk cId="123605123" sldId="256"/>
            <ac:picMk id="56" creationId="{7BFBED70-FC00-64F2-597B-3705557DAA98}"/>
          </ac:picMkLst>
        </pc:picChg>
        <pc:picChg chg="del">
          <ac:chgData name="Guillermo Gefaell Valcarce" userId="13509cd17b07b463" providerId="LiveId" clId="{89365ACE-1652-454B-8918-450942AE250C}" dt="2023-06-07T13:45:33.323" v="677" actId="478"/>
          <ac:picMkLst>
            <pc:docMk/>
            <pc:sldMk cId="123605123" sldId="256"/>
            <ac:picMk id="57" creationId="{A6939B37-BC04-353F-3DEE-A93BA3BC0E21}"/>
          </ac:picMkLst>
        </pc:picChg>
        <pc:picChg chg="del">
          <ac:chgData name="Guillermo Gefaell Valcarce" userId="13509cd17b07b463" providerId="LiveId" clId="{89365ACE-1652-454B-8918-450942AE250C}" dt="2023-06-07T13:45:33.860" v="678" actId="478"/>
          <ac:picMkLst>
            <pc:docMk/>
            <pc:sldMk cId="123605123" sldId="256"/>
            <ac:picMk id="58" creationId="{F08A1C53-2D39-287F-D0E8-452D5AEE0E5F}"/>
          </ac:picMkLst>
        </pc:picChg>
        <pc:picChg chg="del">
          <ac:chgData name="Guillermo Gefaell Valcarce" userId="13509cd17b07b463" providerId="LiveId" clId="{89365ACE-1652-454B-8918-450942AE250C}" dt="2023-06-07T13:45:34.326" v="679" actId="478"/>
          <ac:picMkLst>
            <pc:docMk/>
            <pc:sldMk cId="123605123" sldId="256"/>
            <ac:picMk id="59" creationId="{E6FFAD86-92D8-2770-C382-680984018815}"/>
          </ac:picMkLst>
        </pc:picChg>
        <pc:picChg chg="del">
          <ac:chgData name="Guillermo Gefaell Valcarce" userId="13509cd17b07b463" providerId="LiveId" clId="{89365ACE-1652-454B-8918-450942AE250C}" dt="2023-06-07T13:46:46.622" v="711" actId="478"/>
          <ac:picMkLst>
            <pc:docMk/>
            <pc:sldMk cId="123605123" sldId="256"/>
            <ac:picMk id="63" creationId="{5E3A8570-75EF-0BA3-1EAA-3187D6CF17BE}"/>
          </ac:picMkLst>
        </pc:picChg>
        <pc:picChg chg="del">
          <ac:chgData name="Guillermo Gefaell Valcarce" userId="13509cd17b07b463" providerId="LiveId" clId="{89365ACE-1652-454B-8918-450942AE250C}" dt="2023-06-07T13:45:35.880" v="680" actId="478"/>
          <ac:picMkLst>
            <pc:docMk/>
            <pc:sldMk cId="123605123" sldId="256"/>
            <ac:picMk id="64" creationId="{37050108-7552-BB83-0841-D2CC68B71C72}"/>
          </ac:picMkLst>
        </pc:picChg>
        <pc:picChg chg="del">
          <ac:chgData name="Guillermo Gefaell Valcarce" userId="13509cd17b07b463" providerId="LiveId" clId="{89365ACE-1652-454B-8918-450942AE250C}" dt="2023-06-07T13:45:36.378" v="681" actId="478"/>
          <ac:picMkLst>
            <pc:docMk/>
            <pc:sldMk cId="123605123" sldId="256"/>
            <ac:picMk id="65" creationId="{1F5465DA-1BC3-6D0F-2EC7-F7EF164795B0}"/>
          </ac:picMkLst>
        </pc:picChg>
        <pc:picChg chg="del">
          <ac:chgData name="Guillermo Gefaell Valcarce" userId="13509cd17b07b463" providerId="LiveId" clId="{89365ACE-1652-454B-8918-450942AE250C}" dt="2023-06-07T13:45:37.490" v="682" actId="478"/>
          <ac:picMkLst>
            <pc:docMk/>
            <pc:sldMk cId="123605123" sldId="256"/>
            <ac:picMk id="66" creationId="{8004389E-BFD5-F8D9-57FB-EC14CFE08DE9}"/>
          </ac:picMkLst>
        </pc:picChg>
        <pc:picChg chg="del">
          <ac:chgData name="Guillermo Gefaell Valcarce" userId="13509cd17b07b463" providerId="LiveId" clId="{89365ACE-1652-454B-8918-450942AE250C}" dt="2023-06-07T13:45:37.912" v="683" actId="478"/>
          <ac:picMkLst>
            <pc:docMk/>
            <pc:sldMk cId="123605123" sldId="256"/>
            <ac:picMk id="67" creationId="{9E555A0E-951F-C7CD-29EC-A58518EF111D}"/>
          </ac:picMkLst>
        </pc:picChg>
        <pc:picChg chg="del">
          <ac:chgData name="Guillermo Gefaell Valcarce" userId="13509cd17b07b463" providerId="LiveId" clId="{89365ACE-1652-454B-8918-450942AE250C}" dt="2023-06-07T13:46:44.863" v="710" actId="478"/>
          <ac:picMkLst>
            <pc:docMk/>
            <pc:sldMk cId="123605123" sldId="256"/>
            <ac:picMk id="71" creationId="{8C16A41C-CEE4-4E0B-3D05-52E8AA85B251}"/>
          </ac:picMkLst>
        </pc:picChg>
        <pc:picChg chg="del">
          <ac:chgData name="Guillermo Gefaell Valcarce" userId="13509cd17b07b463" providerId="LiveId" clId="{89365ACE-1652-454B-8918-450942AE250C}" dt="2023-06-07T13:45:39.037" v="684" actId="478"/>
          <ac:picMkLst>
            <pc:docMk/>
            <pc:sldMk cId="123605123" sldId="256"/>
            <ac:picMk id="72" creationId="{942D9A90-79D4-35C5-DEE5-A958DF0EB7AC}"/>
          </ac:picMkLst>
        </pc:picChg>
        <pc:picChg chg="del">
          <ac:chgData name="Guillermo Gefaell Valcarce" userId="13509cd17b07b463" providerId="LiveId" clId="{89365ACE-1652-454B-8918-450942AE250C}" dt="2023-06-07T13:45:40.337" v="686" actId="478"/>
          <ac:picMkLst>
            <pc:docMk/>
            <pc:sldMk cId="123605123" sldId="256"/>
            <ac:picMk id="73" creationId="{CF9D1B63-E5D2-1D86-A810-05EA8DAA3B95}"/>
          </ac:picMkLst>
        </pc:picChg>
        <pc:picChg chg="del">
          <ac:chgData name="Guillermo Gefaell Valcarce" userId="13509cd17b07b463" providerId="LiveId" clId="{89365ACE-1652-454B-8918-450942AE250C}" dt="2023-06-07T13:45:39.810" v="685" actId="478"/>
          <ac:picMkLst>
            <pc:docMk/>
            <pc:sldMk cId="123605123" sldId="256"/>
            <ac:picMk id="74" creationId="{B2983A6C-04C5-E3B9-5AF4-5B645DCCC953}"/>
          </ac:picMkLst>
        </pc:picChg>
        <pc:picChg chg="del">
          <ac:chgData name="Guillermo Gefaell Valcarce" userId="13509cd17b07b463" providerId="LiveId" clId="{89365ACE-1652-454B-8918-450942AE250C}" dt="2023-06-07T13:45:41.551" v="687" actId="478"/>
          <ac:picMkLst>
            <pc:docMk/>
            <pc:sldMk cId="123605123" sldId="256"/>
            <ac:picMk id="75" creationId="{3B2BAF36-435F-E591-2922-6512FED6503F}"/>
          </ac:picMkLst>
        </pc:picChg>
        <pc:picChg chg="del mod">
          <ac:chgData name="Guillermo Gefaell Valcarce" userId="13509cd17b07b463" providerId="LiveId" clId="{89365ACE-1652-454B-8918-450942AE250C}" dt="2023-06-07T17:20:57.776" v="836" actId="478"/>
          <ac:picMkLst>
            <pc:docMk/>
            <pc:sldMk cId="123605123" sldId="256"/>
            <ac:picMk id="78" creationId="{B2B94863-D4E7-F6A0-4C39-97C16B1EDF4A}"/>
          </ac:picMkLst>
        </pc:picChg>
        <pc:picChg chg="mod">
          <ac:chgData name="Guillermo Gefaell Valcarce" userId="13509cd17b07b463" providerId="LiveId" clId="{89365ACE-1652-454B-8918-450942AE250C}" dt="2023-05-30T16:14:06.740" v="28" actId="1076"/>
          <ac:picMkLst>
            <pc:docMk/>
            <pc:sldMk cId="123605123" sldId="256"/>
            <ac:picMk id="166" creationId="{49D97BAE-1BA9-50D0-D611-7E2B984DBE54}"/>
          </ac:picMkLst>
        </pc:picChg>
        <pc:picChg chg="del">
          <ac:chgData name="Guillermo Gefaell Valcarce" userId="13509cd17b07b463" providerId="LiveId" clId="{89365ACE-1652-454B-8918-450942AE250C}" dt="2023-06-07T17:22:32.107" v="852" actId="478"/>
          <ac:picMkLst>
            <pc:docMk/>
            <pc:sldMk cId="123605123" sldId="256"/>
            <ac:picMk id="175" creationId="{62FA8D96-37F8-F1E1-D156-7893C94B5CC9}"/>
          </ac:picMkLst>
        </pc:picChg>
      </pc:sldChg>
      <pc:sldChg chg="addSp delSp modSp new del mod">
        <pc:chgData name="Guillermo Gefaell Valcarce" userId="13509cd17b07b463" providerId="LiveId" clId="{89365ACE-1652-454B-8918-450942AE250C}" dt="2023-06-07T13:51:44.748" v="743" actId="2696"/>
        <pc:sldMkLst>
          <pc:docMk/>
          <pc:sldMk cId="1272246868" sldId="257"/>
        </pc:sldMkLst>
        <pc:spChg chg="del">
          <ac:chgData name="Guillermo Gefaell Valcarce" userId="13509cd17b07b463" providerId="LiveId" clId="{89365ACE-1652-454B-8918-450942AE250C}" dt="2023-05-30T16:12:10.743" v="2" actId="478"/>
          <ac:spMkLst>
            <pc:docMk/>
            <pc:sldMk cId="1272246868" sldId="257"/>
            <ac:spMk id="2" creationId="{ED284C2B-1FE3-A742-BD09-13E0C737030B}"/>
          </ac:spMkLst>
        </pc:spChg>
        <pc:spChg chg="del">
          <ac:chgData name="Guillermo Gefaell Valcarce" userId="13509cd17b07b463" providerId="LiveId" clId="{89365ACE-1652-454B-8918-450942AE250C}" dt="2023-05-30T16:12:12.519" v="3" actId="478"/>
          <ac:spMkLst>
            <pc:docMk/>
            <pc:sldMk cId="1272246868" sldId="257"/>
            <ac:spMk id="3" creationId="{687D957B-2FE5-C644-9195-C6C4DA80478A}"/>
          </ac:spMkLst>
        </pc:spChg>
        <pc:spChg chg="add mod">
          <ac:chgData name="Guillermo Gefaell Valcarce" userId="13509cd17b07b463" providerId="LiveId" clId="{89365ACE-1652-454B-8918-450942AE250C}" dt="2023-05-30T16:12:23.875" v="5"/>
          <ac:spMkLst>
            <pc:docMk/>
            <pc:sldMk cId="1272246868" sldId="257"/>
            <ac:spMk id="4" creationId="{38673313-0304-244B-B725-789E932A70D3}"/>
          </ac:spMkLst>
        </pc:spChg>
        <pc:spChg chg="add mod">
          <ac:chgData name="Guillermo Gefaell Valcarce" userId="13509cd17b07b463" providerId="LiveId" clId="{89365ACE-1652-454B-8918-450942AE250C}" dt="2023-05-30T16:12:46.739" v="20" actId="20577"/>
          <ac:spMkLst>
            <pc:docMk/>
            <pc:sldMk cId="1272246868" sldId="257"/>
            <ac:spMk id="6" creationId="{2175C3CF-2074-634F-BC45-A777F344E16F}"/>
          </ac:spMkLst>
        </pc:spChg>
        <pc:spChg chg="add del mod">
          <ac:chgData name="Guillermo Gefaell Valcarce" userId="13509cd17b07b463" providerId="LiveId" clId="{89365ACE-1652-454B-8918-450942AE250C}" dt="2023-05-30T16:21:20.725" v="190" actId="478"/>
          <ac:spMkLst>
            <pc:docMk/>
            <pc:sldMk cId="1272246868" sldId="257"/>
            <ac:spMk id="8" creationId="{EFD0EEFD-12BA-E64E-ABFB-D014DBFDDE6E}"/>
          </ac:spMkLst>
        </pc:spChg>
        <pc:spChg chg="add mod">
          <ac:chgData name="Guillermo Gefaell Valcarce" userId="13509cd17b07b463" providerId="LiveId" clId="{89365ACE-1652-454B-8918-450942AE250C}" dt="2023-05-30T16:21:42.274" v="194" actId="1076"/>
          <ac:spMkLst>
            <pc:docMk/>
            <pc:sldMk cId="1272246868" sldId="257"/>
            <ac:spMk id="10" creationId="{FA3D8C9B-5A68-9B41-AEF5-132F28F3B827}"/>
          </ac:spMkLst>
        </pc:spChg>
        <pc:spChg chg="add del mod">
          <ac:chgData name="Guillermo Gefaell Valcarce" userId="13509cd17b07b463" providerId="LiveId" clId="{89365ACE-1652-454B-8918-450942AE250C}" dt="2023-05-30T16:20:26.644" v="181" actId="478"/>
          <ac:spMkLst>
            <pc:docMk/>
            <pc:sldMk cId="1272246868" sldId="257"/>
            <ac:spMk id="11" creationId="{CC1FAD4D-C15E-4545-BBD1-A67D33E3C3D0}"/>
          </ac:spMkLst>
        </pc:spChg>
        <pc:spChg chg="add del mod">
          <ac:chgData name="Guillermo Gefaell Valcarce" userId="13509cd17b07b463" providerId="LiveId" clId="{89365ACE-1652-454B-8918-450942AE250C}" dt="2023-05-30T16:30:54.542" v="403" actId="478"/>
          <ac:spMkLst>
            <pc:docMk/>
            <pc:sldMk cId="1272246868" sldId="257"/>
            <ac:spMk id="13" creationId="{3A2CA882-CEB2-4F4F-A088-CAFBDF2BACE3}"/>
          </ac:spMkLst>
        </pc:spChg>
        <pc:spChg chg="add del mod">
          <ac:chgData name="Guillermo Gefaell Valcarce" userId="13509cd17b07b463" providerId="LiveId" clId="{89365ACE-1652-454B-8918-450942AE250C}" dt="2023-05-30T16:30:52.456" v="402" actId="478"/>
          <ac:spMkLst>
            <pc:docMk/>
            <pc:sldMk cId="1272246868" sldId="257"/>
            <ac:spMk id="15" creationId="{B0E2F92E-65A3-AE4F-BA9C-B578D44BD9A9}"/>
          </ac:spMkLst>
        </pc:spChg>
        <pc:spChg chg="add del mod">
          <ac:chgData name="Guillermo Gefaell Valcarce" userId="13509cd17b07b463" providerId="LiveId" clId="{89365ACE-1652-454B-8918-450942AE250C}" dt="2023-05-30T16:30:52.456" v="402" actId="478"/>
          <ac:spMkLst>
            <pc:docMk/>
            <pc:sldMk cId="1272246868" sldId="257"/>
            <ac:spMk id="16" creationId="{4E951E0C-B45E-6A40-81EE-A20F54C3423F}"/>
          </ac:spMkLst>
        </pc:spChg>
        <pc:spChg chg="add del mod">
          <ac:chgData name="Guillermo Gefaell Valcarce" userId="13509cd17b07b463" providerId="LiveId" clId="{89365ACE-1652-454B-8918-450942AE250C}" dt="2023-05-30T16:30:52.456" v="402" actId="478"/>
          <ac:spMkLst>
            <pc:docMk/>
            <pc:sldMk cId="1272246868" sldId="257"/>
            <ac:spMk id="17" creationId="{512B1152-2B03-924B-BE7D-ACBB4B0A6152}"/>
          </ac:spMkLst>
        </pc:spChg>
        <pc:spChg chg="add del mod">
          <ac:chgData name="Guillermo Gefaell Valcarce" userId="13509cd17b07b463" providerId="LiveId" clId="{89365ACE-1652-454B-8918-450942AE250C}" dt="2023-05-30T16:30:52.456" v="402" actId="478"/>
          <ac:spMkLst>
            <pc:docMk/>
            <pc:sldMk cId="1272246868" sldId="257"/>
            <ac:spMk id="18" creationId="{BDC09E48-27D7-ED4D-9D8D-DC8E7E431388}"/>
          </ac:spMkLst>
        </pc:spChg>
        <pc:spChg chg="add del mod">
          <ac:chgData name="Guillermo Gefaell Valcarce" userId="13509cd17b07b463" providerId="LiveId" clId="{89365ACE-1652-454B-8918-450942AE250C}" dt="2023-05-30T16:30:52.456" v="402" actId="478"/>
          <ac:spMkLst>
            <pc:docMk/>
            <pc:sldMk cId="1272246868" sldId="257"/>
            <ac:spMk id="19" creationId="{B5988C96-0541-0A42-B28A-25D6AD7EEA23}"/>
          </ac:spMkLst>
        </pc:spChg>
        <pc:spChg chg="add del mod">
          <ac:chgData name="Guillermo Gefaell Valcarce" userId="13509cd17b07b463" providerId="LiveId" clId="{89365ACE-1652-454B-8918-450942AE250C}" dt="2023-05-30T16:30:52.456" v="402" actId="478"/>
          <ac:spMkLst>
            <pc:docMk/>
            <pc:sldMk cId="1272246868" sldId="257"/>
            <ac:spMk id="20" creationId="{7DFB39FC-00A6-FF41-B657-8E9476197DAA}"/>
          </ac:spMkLst>
        </pc:spChg>
        <pc:spChg chg="add del mod">
          <ac:chgData name="Guillermo Gefaell Valcarce" userId="13509cd17b07b463" providerId="LiveId" clId="{89365ACE-1652-454B-8918-450942AE250C}" dt="2023-05-30T16:31:48.550" v="417" actId="478"/>
          <ac:spMkLst>
            <pc:docMk/>
            <pc:sldMk cId="1272246868" sldId="257"/>
            <ac:spMk id="24" creationId="{C4995AFF-7CE0-5443-9353-3760E7C33941}"/>
          </ac:spMkLst>
        </pc:spChg>
        <pc:graphicFrameChg chg="add mod modGraphic">
          <ac:chgData name="Guillermo Gefaell Valcarce" userId="13509cd17b07b463" providerId="LiveId" clId="{89365ACE-1652-454B-8918-450942AE250C}" dt="2023-05-30T16:28:35.289" v="377" actId="20577"/>
          <ac:graphicFrameMkLst>
            <pc:docMk/>
            <pc:sldMk cId="1272246868" sldId="257"/>
            <ac:graphicFrameMk id="9" creationId="{EEA515FA-C9E8-F246-B702-CD327F0618CB}"/>
          </ac:graphicFrameMkLst>
        </pc:graphicFrameChg>
        <pc:graphicFrameChg chg="add mod modGraphic">
          <ac:chgData name="Guillermo Gefaell Valcarce" userId="13509cd17b07b463" providerId="LiveId" clId="{89365ACE-1652-454B-8918-450942AE250C}" dt="2023-05-30T16:28:13.909" v="367" actId="20577"/>
          <ac:graphicFrameMkLst>
            <pc:docMk/>
            <pc:sldMk cId="1272246868" sldId="257"/>
            <ac:graphicFrameMk id="12" creationId="{0E6814CC-924A-394A-833D-3EC56FCAA274}"/>
          </ac:graphicFrameMkLst>
        </pc:graphicFrameChg>
        <pc:graphicFrameChg chg="add del mod modGraphic">
          <ac:chgData name="Guillermo Gefaell Valcarce" userId="13509cd17b07b463" providerId="LiveId" clId="{89365ACE-1652-454B-8918-450942AE250C}" dt="2023-05-30T16:30:52.456" v="402" actId="478"/>
          <ac:graphicFrameMkLst>
            <pc:docMk/>
            <pc:sldMk cId="1272246868" sldId="257"/>
            <ac:graphicFrameMk id="14" creationId="{2134BEAF-7C1C-674C-828A-6A44E2110911}"/>
          </ac:graphicFrameMkLst>
        </pc:graphicFrameChg>
        <pc:graphicFrameChg chg="add mod">
          <ac:chgData name="Guillermo Gefaell Valcarce" userId="13509cd17b07b463" providerId="LiveId" clId="{89365ACE-1652-454B-8918-450942AE250C}" dt="2023-05-30T16:31:05.542" v="405" actId="1076"/>
          <ac:graphicFrameMkLst>
            <pc:docMk/>
            <pc:sldMk cId="1272246868" sldId="257"/>
            <ac:graphicFrameMk id="21" creationId="{69B2B4C1-DF25-6E43-BC3A-7FC35C3BAFDD}"/>
          </ac:graphicFrameMkLst>
        </pc:graphicFrameChg>
        <pc:graphicFrameChg chg="add mod">
          <ac:chgData name="Guillermo Gefaell Valcarce" userId="13509cd17b07b463" providerId="LiveId" clId="{89365ACE-1652-454B-8918-450942AE250C}" dt="2023-05-30T16:31:10.945" v="407" actId="1076"/>
          <ac:graphicFrameMkLst>
            <pc:docMk/>
            <pc:sldMk cId="1272246868" sldId="257"/>
            <ac:graphicFrameMk id="22" creationId="{BE96883E-A888-5444-B6C8-DF40ACD31340}"/>
          </ac:graphicFrameMkLst>
        </pc:graphicFrameChg>
        <pc:graphicFrameChg chg="add mod">
          <ac:chgData name="Guillermo Gefaell Valcarce" userId="13509cd17b07b463" providerId="LiveId" clId="{89365ACE-1652-454B-8918-450942AE250C}" dt="2023-05-30T16:31:19.949" v="410" actId="1076"/>
          <ac:graphicFrameMkLst>
            <pc:docMk/>
            <pc:sldMk cId="1272246868" sldId="257"/>
            <ac:graphicFrameMk id="23" creationId="{CDC557E6-965C-CE46-9B44-EDDF744A03CD}"/>
          </ac:graphicFrameMkLst>
        </pc:graphicFrameChg>
        <pc:picChg chg="add mod">
          <ac:chgData name="Guillermo Gefaell Valcarce" userId="13509cd17b07b463" providerId="LiveId" clId="{89365ACE-1652-454B-8918-450942AE250C}" dt="2023-05-30T16:17:13.548" v="117" actId="1076"/>
          <ac:picMkLst>
            <pc:docMk/>
            <pc:sldMk cId="1272246868" sldId="257"/>
            <ac:picMk id="7" creationId="{29849380-3295-414C-837F-EE5C809651F9}"/>
          </ac:picMkLst>
        </pc:picChg>
      </pc:sldChg>
      <pc:sldChg chg="addSp delSp modSp new del mod">
        <pc:chgData name="Guillermo Gefaell Valcarce" userId="13509cd17b07b463" providerId="LiveId" clId="{89365ACE-1652-454B-8918-450942AE250C}" dt="2023-06-07T13:51:46.012" v="746" actId="2696"/>
        <pc:sldMkLst>
          <pc:docMk/>
          <pc:sldMk cId="3873732684" sldId="258"/>
        </pc:sldMkLst>
        <pc:spChg chg="del">
          <ac:chgData name="Guillermo Gefaell Valcarce" userId="13509cd17b07b463" providerId="LiveId" clId="{89365ACE-1652-454B-8918-450942AE250C}" dt="2023-05-30T16:18:21.723" v="134" actId="478"/>
          <ac:spMkLst>
            <pc:docMk/>
            <pc:sldMk cId="3873732684" sldId="258"/>
            <ac:spMk id="2" creationId="{4AAFA39B-343C-9141-BD42-FBADCC81868F}"/>
          </ac:spMkLst>
        </pc:spChg>
        <pc:spChg chg="del">
          <ac:chgData name="Guillermo Gefaell Valcarce" userId="13509cd17b07b463" providerId="LiveId" clId="{89365ACE-1652-454B-8918-450942AE250C}" dt="2023-05-30T16:18:20.243" v="133" actId="478"/>
          <ac:spMkLst>
            <pc:docMk/>
            <pc:sldMk cId="3873732684" sldId="258"/>
            <ac:spMk id="3" creationId="{208610C0-2E69-3541-974A-05CD6722A9F1}"/>
          </ac:spMkLst>
        </pc:spChg>
        <pc:spChg chg="add mod">
          <ac:chgData name="Guillermo Gefaell Valcarce" userId="13509cd17b07b463" providerId="LiveId" clId="{89365ACE-1652-454B-8918-450942AE250C}" dt="2023-05-30T16:29:08.059" v="385" actId="1076"/>
          <ac:spMkLst>
            <pc:docMk/>
            <pc:sldMk cId="3873732684" sldId="258"/>
            <ac:spMk id="5" creationId="{87C185AA-91CD-E741-BD59-AD1C6DA196D0}"/>
          </ac:spMkLst>
        </pc:spChg>
        <pc:spChg chg="add mod">
          <ac:chgData name="Guillermo Gefaell Valcarce" userId="13509cd17b07b463" providerId="LiveId" clId="{89365ACE-1652-454B-8918-450942AE250C}" dt="2023-05-30T16:29:08.059" v="385" actId="1076"/>
          <ac:spMkLst>
            <pc:docMk/>
            <pc:sldMk cId="3873732684" sldId="258"/>
            <ac:spMk id="6" creationId="{63D8936B-740B-9443-850D-455A33A39BB0}"/>
          </ac:spMkLst>
        </pc:spChg>
        <pc:spChg chg="add mod">
          <ac:chgData name="Guillermo Gefaell Valcarce" userId="13509cd17b07b463" providerId="LiveId" clId="{89365ACE-1652-454B-8918-450942AE250C}" dt="2023-05-30T16:29:08.059" v="385" actId="1076"/>
          <ac:spMkLst>
            <pc:docMk/>
            <pc:sldMk cId="3873732684" sldId="258"/>
            <ac:spMk id="7" creationId="{D96D87E2-3BEF-8949-B000-C1957B7F4F31}"/>
          </ac:spMkLst>
        </pc:spChg>
        <pc:spChg chg="add mod">
          <ac:chgData name="Guillermo Gefaell Valcarce" userId="13509cd17b07b463" providerId="LiveId" clId="{89365ACE-1652-454B-8918-450942AE250C}" dt="2023-05-30T16:29:08.059" v="385" actId="1076"/>
          <ac:spMkLst>
            <pc:docMk/>
            <pc:sldMk cId="3873732684" sldId="258"/>
            <ac:spMk id="8" creationId="{965ADB30-4460-EE44-8E87-E626175D43F1}"/>
          </ac:spMkLst>
        </pc:spChg>
        <pc:spChg chg="add mod">
          <ac:chgData name="Guillermo Gefaell Valcarce" userId="13509cd17b07b463" providerId="LiveId" clId="{89365ACE-1652-454B-8918-450942AE250C}" dt="2023-05-30T16:29:08.059" v="385" actId="1076"/>
          <ac:spMkLst>
            <pc:docMk/>
            <pc:sldMk cId="3873732684" sldId="258"/>
            <ac:spMk id="9" creationId="{70B93439-F76B-EC42-8910-C985491E0735}"/>
          </ac:spMkLst>
        </pc:spChg>
        <pc:spChg chg="add mod">
          <ac:chgData name="Guillermo Gefaell Valcarce" userId="13509cd17b07b463" providerId="LiveId" clId="{89365ACE-1652-454B-8918-450942AE250C}" dt="2023-05-30T16:29:08.059" v="385" actId="1076"/>
          <ac:spMkLst>
            <pc:docMk/>
            <pc:sldMk cId="3873732684" sldId="258"/>
            <ac:spMk id="10" creationId="{619BF97E-3248-6F4C-8BFD-733142DA8DD7}"/>
          </ac:spMkLst>
        </pc:spChg>
        <pc:spChg chg="add mod">
          <ac:chgData name="Guillermo Gefaell Valcarce" userId="13509cd17b07b463" providerId="LiveId" clId="{89365ACE-1652-454B-8918-450942AE250C}" dt="2023-05-30T16:30:06.149" v="395" actId="1076"/>
          <ac:spMkLst>
            <pc:docMk/>
            <pc:sldMk cId="3873732684" sldId="258"/>
            <ac:spMk id="12" creationId="{6977B4CC-53FE-9740-9113-099A75F7FAE3}"/>
          </ac:spMkLst>
        </pc:spChg>
        <pc:spChg chg="add mod">
          <ac:chgData name="Guillermo Gefaell Valcarce" userId="13509cd17b07b463" providerId="LiveId" clId="{89365ACE-1652-454B-8918-450942AE250C}" dt="2023-05-30T16:30:06.149" v="395" actId="1076"/>
          <ac:spMkLst>
            <pc:docMk/>
            <pc:sldMk cId="3873732684" sldId="258"/>
            <ac:spMk id="13" creationId="{46FDDA32-517C-2042-91A6-3EBC9D1F9D1C}"/>
          </ac:spMkLst>
        </pc:spChg>
        <pc:spChg chg="add mod">
          <ac:chgData name="Guillermo Gefaell Valcarce" userId="13509cd17b07b463" providerId="LiveId" clId="{89365ACE-1652-454B-8918-450942AE250C}" dt="2023-05-30T16:30:06.149" v="395" actId="1076"/>
          <ac:spMkLst>
            <pc:docMk/>
            <pc:sldMk cId="3873732684" sldId="258"/>
            <ac:spMk id="14" creationId="{CB769736-8F41-B04E-9CAE-3DB91471E59D}"/>
          </ac:spMkLst>
        </pc:spChg>
        <pc:spChg chg="add mod">
          <ac:chgData name="Guillermo Gefaell Valcarce" userId="13509cd17b07b463" providerId="LiveId" clId="{89365ACE-1652-454B-8918-450942AE250C}" dt="2023-05-30T16:30:06.149" v="395" actId="1076"/>
          <ac:spMkLst>
            <pc:docMk/>
            <pc:sldMk cId="3873732684" sldId="258"/>
            <ac:spMk id="15" creationId="{BA99854B-0E6B-8648-B0CA-72A8937E5072}"/>
          </ac:spMkLst>
        </pc:spChg>
        <pc:spChg chg="add mod">
          <ac:chgData name="Guillermo Gefaell Valcarce" userId="13509cd17b07b463" providerId="LiveId" clId="{89365ACE-1652-454B-8918-450942AE250C}" dt="2023-05-30T16:30:06.149" v="395" actId="1076"/>
          <ac:spMkLst>
            <pc:docMk/>
            <pc:sldMk cId="3873732684" sldId="258"/>
            <ac:spMk id="16" creationId="{2FF4671D-1137-4B42-87D1-53F4B206F98A}"/>
          </ac:spMkLst>
        </pc:spChg>
        <pc:spChg chg="add mod">
          <ac:chgData name="Guillermo Gefaell Valcarce" userId="13509cd17b07b463" providerId="LiveId" clId="{89365ACE-1652-454B-8918-450942AE250C}" dt="2023-05-30T16:30:06.149" v="395" actId="1076"/>
          <ac:spMkLst>
            <pc:docMk/>
            <pc:sldMk cId="3873732684" sldId="258"/>
            <ac:spMk id="17" creationId="{1416F4AB-7394-4843-8B90-ADCBFE57CEC5}"/>
          </ac:spMkLst>
        </pc:spChg>
        <pc:spChg chg="add mod">
          <ac:chgData name="Guillermo Gefaell Valcarce" userId="13509cd17b07b463" providerId="LiveId" clId="{89365ACE-1652-454B-8918-450942AE250C}" dt="2023-05-30T16:30:13.094" v="396" actId="1076"/>
          <ac:spMkLst>
            <pc:docMk/>
            <pc:sldMk cId="3873732684" sldId="258"/>
            <ac:spMk id="19" creationId="{BEE357E6-A555-D540-AD67-BBD1047D2235}"/>
          </ac:spMkLst>
        </pc:spChg>
        <pc:spChg chg="add mod">
          <ac:chgData name="Guillermo Gefaell Valcarce" userId="13509cd17b07b463" providerId="LiveId" clId="{89365ACE-1652-454B-8918-450942AE250C}" dt="2023-05-30T16:30:13.094" v="396" actId="1076"/>
          <ac:spMkLst>
            <pc:docMk/>
            <pc:sldMk cId="3873732684" sldId="258"/>
            <ac:spMk id="20" creationId="{336812FB-0613-224C-9698-583C62FDF731}"/>
          </ac:spMkLst>
        </pc:spChg>
        <pc:spChg chg="add mod">
          <ac:chgData name="Guillermo Gefaell Valcarce" userId="13509cd17b07b463" providerId="LiveId" clId="{89365ACE-1652-454B-8918-450942AE250C}" dt="2023-05-30T16:30:13.094" v="396" actId="1076"/>
          <ac:spMkLst>
            <pc:docMk/>
            <pc:sldMk cId="3873732684" sldId="258"/>
            <ac:spMk id="21" creationId="{CED4E6C2-2598-0B40-8CCE-CC0853A4ACC3}"/>
          </ac:spMkLst>
        </pc:spChg>
        <pc:spChg chg="add mod">
          <ac:chgData name="Guillermo Gefaell Valcarce" userId="13509cd17b07b463" providerId="LiveId" clId="{89365ACE-1652-454B-8918-450942AE250C}" dt="2023-05-30T16:30:13.094" v="396" actId="1076"/>
          <ac:spMkLst>
            <pc:docMk/>
            <pc:sldMk cId="3873732684" sldId="258"/>
            <ac:spMk id="22" creationId="{D0A17C4C-5224-134A-8F16-B6CD61B9C440}"/>
          </ac:spMkLst>
        </pc:spChg>
        <pc:spChg chg="add mod">
          <ac:chgData name="Guillermo Gefaell Valcarce" userId="13509cd17b07b463" providerId="LiveId" clId="{89365ACE-1652-454B-8918-450942AE250C}" dt="2023-05-30T16:30:13.094" v="396" actId="1076"/>
          <ac:spMkLst>
            <pc:docMk/>
            <pc:sldMk cId="3873732684" sldId="258"/>
            <ac:spMk id="23" creationId="{2B62A2AF-7D08-924C-8AF8-64F1A0A4C606}"/>
          </ac:spMkLst>
        </pc:spChg>
        <pc:spChg chg="add mod">
          <ac:chgData name="Guillermo Gefaell Valcarce" userId="13509cd17b07b463" providerId="LiveId" clId="{89365ACE-1652-454B-8918-450942AE250C}" dt="2023-05-30T16:30:13.094" v="396" actId="1076"/>
          <ac:spMkLst>
            <pc:docMk/>
            <pc:sldMk cId="3873732684" sldId="258"/>
            <ac:spMk id="24" creationId="{ADBD61B5-816E-7541-B7FE-58033F0E7E0A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26" creationId="{AEB16A7A-A5BE-6540-A0ED-4EE9A7B0FB04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27" creationId="{1D4151B5-D982-6541-AA4C-017A291FC4C6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28" creationId="{19D66F55-A893-A545-92A8-062938AD8202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29" creationId="{2A544AE7-4E37-884B-879B-B7BFA8647B5C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30" creationId="{E1925AF1-8380-B449-BFB6-6E408DEA951B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31" creationId="{AF8B4A7C-9DCA-A24D-8401-73747D666F9E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33" creationId="{D29593FA-E0F1-6E46-BD7E-59D96B764E71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34" creationId="{27F1F19E-2BB7-2A40-AC99-FF7856979C58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35" creationId="{4EB8AF0F-74AE-5D40-A0F8-47283DE5650A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36" creationId="{E75C0A17-D34D-AD44-966E-1B402BE130C2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37" creationId="{86C572C4-D7C6-3345-BD54-56C083653425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38" creationId="{C1B47E64-CFAF-BF4E-8BEC-ECBA3E301541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40" creationId="{32CF5C80-AAF5-134E-BF24-FFAD2E51B605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41" creationId="{42013A66-5988-AB47-B8D7-1C147E22015F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42" creationId="{94764A98-0737-FC4D-A1B9-1F60EEEDB4BA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43" creationId="{96553AB2-8D7E-2D41-AD87-375BCDC43100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44" creationId="{3ADD236C-42F6-5C40-B5B0-6BD1F5430494}"/>
          </ac:spMkLst>
        </pc:spChg>
        <pc:spChg chg="add mod">
          <ac:chgData name="Guillermo Gefaell Valcarce" userId="13509cd17b07b463" providerId="LiveId" clId="{89365ACE-1652-454B-8918-450942AE250C}" dt="2023-05-30T16:30:24.333" v="398" actId="1076"/>
          <ac:spMkLst>
            <pc:docMk/>
            <pc:sldMk cId="3873732684" sldId="258"/>
            <ac:spMk id="45" creationId="{88DE45C8-5E0D-734B-A4FB-4ADF89836EF6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47" creationId="{D19CA66F-D8B0-6D43-B3B5-EFE7A396D383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48" creationId="{44AF1032-0F24-1546-9480-57B115DF9FB0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49" creationId="{02B90F4F-1C02-F649-9E16-62103AFAEA78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50" creationId="{A9A36302-A3DE-1741-B63E-07D164EEB497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51" creationId="{1EF36AA4-369C-8D4B-AC14-4A75849E5375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52" creationId="{C22FDBBE-906A-804D-80ED-62E81CEB3753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54" creationId="{A945AD5A-3519-444D-A667-608EEB790926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55" creationId="{A1915A60-CB7E-6245-8AE6-E89D502122A1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56" creationId="{37CA7659-9160-784D-A5EC-D8C265D059A1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57" creationId="{09473B59-B58D-0A45-9B68-193F52A1B90F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58" creationId="{7DC833F5-8FEF-E94E-8987-D69CEE6B5103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59" creationId="{A965E7C9-F693-0E44-9EFF-BC969DB45439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61" creationId="{E9D9FF4C-ABEC-284F-8CBF-7CF3379D6B20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62" creationId="{AFE5E46E-3FF5-E943-8E69-FC6E7C835BCE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63" creationId="{6AB6082D-1F2A-7948-BE77-15E3BCCF5915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64" creationId="{9F0A3FC7-3BE8-8344-AD04-57C2B051307D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65" creationId="{79F04632-2DE7-D54C-A4FF-B1B72FFAFAAD}"/>
          </ac:spMkLst>
        </pc:spChg>
        <pc:spChg chg="add mod">
          <ac:chgData name="Guillermo Gefaell Valcarce" userId="13509cd17b07b463" providerId="LiveId" clId="{89365ACE-1652-454B-8918-450942AE250C}" dt="2023-05-30T16:30:38.897" v="401" actId="1076"/>
          <ac:spMkLst>
            <pc:docMk/>
            <pc:sldMk cId="3873732684" sldId="258"/>
            <ac:spMk id="66" creationId="{5B78297F-7FA3-C64B-9AEC-79804BA60251}"/>
          </ac:spMkLst>
        </pc:spChg>
        <pc:graphicFrameChg chg="add mod modGraphic">
          <ac:chgData name="Guillermo Gefaell Valcarce" userId="13509cd17b07b463" providerId="LiveId" clId="{89365ACE-1652-454B-8918-450942AE250C}" dt="2023-05-30T16:29:16.123" v="388" actId="14100"/>
          <ac:graphicFrameMkLst>
            <pc:docMk/>
            <pc:sldMk cId="3873732684" sldId="258"/>
            <ac:graphicFrameMk id="4" creationId="{D45D41FD-75ED-4741-8305-DBFBADC4435A}"/>
          </ac:graphicFrameMkLst>
        </pc:graphicFrameChg>
        <pc:graphicFrameChg chg="add mod modGraphic">
          <ac:chgData name="Guillermo Gefaell Valcarce" userId="13509cd17b07b463" providerId="LiveId" clId="{89365ACE-1652-454B-8918-450942AE250C}" dt="2023-05-30T16:29:53.199" v="394" actId="1076"/>
          <ac:graphicFrameMkLst>
            <pc:docMk/>
            <pc:sldMk cId="3873732684" sldId="258"/>
            <ac:graphicFrameMk id="11" creationId="{F0EC65B5-7238-8946-BFC8-EB10CB6F2DFE}"/>
          </ac:graphicFrameMkLst>
        </pc:graphicFrameChg>
        <pc:graphicFrameChg chg="add mod modGraphic">
          <ac:chgData name="Guillermo Gefaell Valcarce" userId="13509cd17b07b463" providerId="LiveId" clId="{89365ACE-1652-454B-8918-450942AE250C}" dt="2023-05-30T16:29:45.408" v="393" actId="1076"/>
          <ac:graphicFrameMkLst>
            <pc:docMk/>
            <pc:sldMk cId="3873732684" sldId="258"/>
            <ac:graphicFrameMk id="18" creationId="{AEBC4C47-1B0E-CA45-9D31-5D7231C81507}"/>
          </ac:graphicFrameMkLst>
        </pc:graphicFrameChg>
        <pc:graphicFrameChg chg="add mod">
          <ac:chgData name="Guillermo Gefaell Valcarce" userId="13509cd17b07b463" providerId="LiveId" clId="{89365ACE-1652-454B-8918-450942AE250C}" dt="2023-05-30T16:30:24.333" v="398" actId="1076"/>
          <ac:graphicFrameMkLst>
            <pc:docMk/>
            <pc:sldMk cId="3873732684" sldId="258"/>
            <ac:graphicFrameMk id="25" creationId="{DF19B51E-EA97-1B48-82C1-146DED9BCBE2}"/>
          </ac:graphicFrameMkLst>
        </pc:graphicFrameChg>
        <pc:graphicFrameChg chg="add mod">
          <ac:chgData name="Guillermo Gefaell Valcarce" userId="13509cd17b07b463" providerId="LiveId" clId="{89365ACE-1652-454B-8918-450942AE250C}" dt="2023-05-30T16:30:24.333" v="398" actId="1076"/>
          <ac:graphicFrameMkLst>
            <pc:docMk/>
            <pc:sldMk cId="3873732684" sldId="258"/>
            <ac:graphicFrameMk id="32" creationId="{1B02D8CB-DB10-5044-96BF-67BEE1C7210C}"/>
          </ac:graphicFrameMkLst>
        </pc:graphicFrameChg>
        <pc:graphicFrameChg chg="add mod">
          <ac:chgData name="Guillermo Gefaell Valcarce" userId="13509cd17b07b463" providerId="LiveId" clId="{89365ACE-1652-454B-8918-450942AE250C}" dt="2023-05-30T16:30:24.333" v="398" actId="1076"/>
          <ac:graphicFrameMkLst>
            <pc:docMk/>
            <pc:sldMk cId="3873732684" sldId="258"/>
            <ac:graphicFrameMk id="39" creationId="{B1A716EE-0CC6-D940-BDB1-307496D602E3}"/>
          </ac:graphicFrameMkLst>
        </pc:graphicFrameChg>
        <pc:graphicFrameChg chg="add mod">
          <ac:chgData name="Guillermo Gefaell Valcarce" userId="13509cd17b07b463" providerId="LiveId" clId="{89365ACE-1652-454B-8918-450942AE250C}" dt="2023-05-30T16:30:38.897" v="401" actId="1076"/>
          <ac:graphicFrameMkLst>
            <pc:docMk/>
            <pc:sldMk cId="3873732684" sldId="258"/>
            <ac:graphicFrameMk id="46" creationId="{B8712153-6DCB-564B-BBDF-39CF035C9AB8}"/>
          </ac:graphicFrameMkLst>
        </pc:graphicFrameChg>
        <pc:graphicFrameChg chg="add mod">
          <ac:chgData name="Guillermo Gefaell Valcarce" userId="13509cd17b07b463" providerId="LiveId" clId="{89365ACE-1652-454B-8918-450942AE250C}" dt="2023-05-30T16:30:38.897" v="401" actId="1076"/>
          <ac:graphicFrameMkLst>
            <pc:docMk/>
            <pc:sldMk cId="3873732684" sldId="258"/>
            <ac:graphicFrameMk id="53" creationId="{A7E033EE-1E8D-0047-BEFA-C4DA4674A326}"/>
          </ac:graphicFrameMkLst>
        </pc:graphicFrameChg>
        <pc:graphicFrameChg chg="add mod">
          <ac:chgData name="Guillermo Gefaell Valcarce" userId="13509cd17b07b463" providerId="LiveId" clId="{89365ACE-1652-454B-8918-450942AE250C}" dt="2023-05-30T16:30:38.897" v="401" actId="1076"/>
          <ac:graphicFrameMkLst>
            <pc:docMk/>
            <pc:sldMk cId="3873732684" sldId="258"/>
            <ac:graphicFrameMk id="60" creationId="{EE222C16-B203-F54C-9C31-D9CB88F29F72}"/>
          </ac:graphicFrameMkLst>
        </pc:graphicFrameChg>
      </pc:sldChg>
      <pc:sldChg chg="addSp delSp modSp new del mod">
        <pc:chgData name="Guillermo Gefaell Valcarce" userId="13509cd17b07b463" providerId="LiveId" clId="{89365ACE-1652-454B-8918-450942AE250C}" dt="2023-06-07T13:51:45.572" v="745" actId="2696"/>
        <pc:sldMkLst>
          <pc:docMk/>
          <pc:sldMk cId="2232743803" sldId="259"/>
        </pc:sldMkLst>
        <pc:spChg chg="del">
          <ac:chgData name="Guillermo Gefaell Valcarce" userId="13509cd17b07b463" providerId="LiveId" clId="{89365ACE-1652-454B-8918-450942AE250C}" dt="2023-05-30T16:31:31.013" v="412" actId="478"/>
          <ac:spMkLst>
            <pc:docMk/>
            <pc:sldMk cId="2232743803" sldId="259"/>
            <ac:spMk id="2" creationId="{D41B40CF-E3F6-7D4B-B615-B90EC9E8DF1A}"/>
          </ac:spMkLst>
        </pc:spChg>
        <pc:spChg chg="del">
          <ac:chgData name="Guillermo Gefaell Valcarce" userId="13509cd17b07b463" providerId="LiveId" clId="{89365ACE-1652-454B-8918-450942AE250C}" dt="2023-05-30T16:31:33.668" v="413" actId="478"/>
          <ac:spMkLst>
            <pc:docMk/>
            <pc:sldMk cId="2232743803" sldId="259"/>
            <ac:spMk id="3" creationId="{998B2377-709B-FE47-AB68-3497609E1789}"/>
          </ac:spMkLst>
        </pc:spChg>
        <pc:spChg chg="add del mod">
          <ac:chgData name="Guillermo Gefaell Valcarce" userId="13509cd17b07b463" providerId="LiveId" clId="{89365ACE-1652-454B-8918-450942AE250C}" dt="2023-05-30T16:31:44.526" v="416"/>
          <ac:spMkLst>
            <pc:docMk/>
            <pc:sldMk cId="2232743803" sldId="259"/>
            <ac:spMk id="4" creationId="{466B7E5A-8451-E24D-85B3-A5AE218D9C98}"/>
          </ac:spMkLst>
        </pc:spChg>
        <pc:graphicFrameChg chg="add mod modGraphic">
          <ac:chgData name="Guillermo Gefaell Valcarce" userId="13509cd17b07b463" providerId="LiveId" clId="{89365ACE-1652-454B-8918-450942AE250C}" dt="2023-05-30T16:34:44.234" v="464" actId="14100"/>
          <ac:graphicFrameMkLst>
            <pc:docMk/>
            <pc:sldMk cId="2232743803" sldId="259"/>
            <ac:graphicFrameMk id="5" creationId="{A746FE4E-D2A0-294E-B780-E25EA72E8D3E}"/>
          </ac:graphicFrameMkLst>
        </pc:graphicFrameChg>
      </pc:sldChg>
      <pc:sldChg chg="new del">
        <pc:chgData name="Guillermo Gefaell Valcarce" userId="13509cd17b07b463" providerId="LiveId" clId="{89365ACE-1652-454B-8918-450942AE250C}" dt="2023-05-30T16:35:03.040" v="467" actId="2696"/>
        <pc:sldMkLst>
          <pc:docMk/>
          <pc:sldMk cId="152759149" sldId="260"/>
        </pc:sldMkLst>
      </pc:sldChg>
      <pc:sldChg chg="addSp delSp modSp add del mod">
        <pc:chgData name="Guillermo Gefaell Valcarce" userId="13509cd17b07b463" providerId="LiveId" clId="{89365ACE-1652-454B-8918-450942AE250C}" dt="2023-06-07T13:51:45.176" v="744" actId="2696"/>
        <pc:sldMkLst>
          <pc:docMk/>
          <pc:sldMk cId="2611823766" sldId="261"/>
        </pc:sldMkLst>
        <pc:spChg chg="del">
          <ac:chgData name="Guillermo Gefaell Valcarce" userId="13509cd17b07b463" providerId="LiveId" clId="{89365ACE-1652-454B-8918-450942AE250C}" dt="2023-05-30T16:35:14.244" v="471" actId="478"/>
          <ac:spMkLst>
            <pc:docMk/>
            <pc:sldMk cId="2611823766" sldId="261"/>
            <ac:spMk id="4" creationId="{38673313-0304-244B-B725-789E932A70D3}"/>
          </ac:spMkLst>
        </pc:spChg>
        <pc:spChg chg="del">
          <ac:chgData name="Guillermo Gefaell Valcarce" userId="13509cd17b07b463" providerId="LiveId" clId="{89365ACE-1652-454B-8918-450942AE250C}" dt="2023-05-30T16:35:12.785" v="470" actId="478"/>
          <ac:spMkLst>
            <pc:docMk/>
            <pc:sldMk cId="2611823766" sldId="261"/>
            <ac:spMk id="6" creationId="{2175C3CF-2074-634F-BC45-A777F344E16F}"/>
          </ac:spMkLst>
        </pc:spChg>
        <pc:spChg chg="del">
          <ac:chgData name="Guillermo Gefaell Valcarce" userId="13509cd17b07b463" providerId="LiveId" clId="{89365ACE-1652-454B-8918-450942AE250C}" dt="2023-05-30T16:35:18.977" v="474" actId="478"/>
          <ac:spMkLst>
            <pc:docMk/>
            <pc:sldMk cId="2611823766" sldId="261"/>
            <ac:spMk id="10" creationId="{FA3D8C9B-5A68-9B41-AEF5-132F28F3B827}"/>
          </ac:spMkLst>
        </pc:spChg>
        <pc:graphicFrameChg chg="del modGraphic">
          <ac:chgData name="Guillermo Gefaell Valcarce" userId="13509cd17b07b463" providerId="LiveId" clId="{89365ACE-1652-454B-8918-450942AE250C}" dt="2023-05-30T16:35:10.930" v="469" actId="478"/>
          <ac:graphicFrameMkLst>
            <pc:docMk/>
            <pc:sldMk cId="2611823766" sldId="261"/>
            <ac:graphicFrameMk id="9" creationId="{EEA515FA-C9E8-F246-B702-CD327F0618CB}"/>
          </ac:graphicFrameMkLst>
        </pc:graphicFrameChg>
        <pc:graphicFrameChg chg="add mod">
          <ac:chgData name="Guillermo Gefaell Valcarce" userId="13509cd17b07b463" providerId="LiveId" clId="{89365ACE-1652-454B-8918-450942AE250C}" dt="2023-05-30T16:35:35.160" v="477" actId="1076"/>
          <ac:graphicFrameMkLst>
            <pc:docMk/>
            <pc:sldMk cId="2611823766" sldId="261"/>
            <ac:graphicFrameMk id="11" creationId="{6C020697-ADAB-5C47-AF20-E1F2C041F323}"/>
          </ac:graphicFrameMkLst>
        </pc:graphicFrameChg>
        <pc:graphicFrameChg chg="mod">
          <ac:chgData name="Guillermo Gefaell Valcarce" userId="13509cd17b07b463" providerId="LiveId" clId="{89365ACE-1652-454B-8918-450942AE250C}" dt="2023-05-30T16:35:25.830" v="475"/>
          <ac:graphicFrameMkLst>
            <pc:docMk/>
            <pc:sldMk cId="2611823766" sldId="261"/>
            <ac:graphicFrameMk id="12" creationId="{0E6814CC-924A-394A-833D-3EC56FCAA274}"/>
          </ac:graphicFrameMkLst>
        </pc:graphicFrameChg>
        <pc:picChg chg="mod">
          <ac:chgData name="Guillermo Gefaell Valcarce" userId="13509cd17b07b463" providerId="LiveId" clId="{89365ACE-1652-454B-8918-450942AE250C}" dt="2023-05-30T16:35:16.807" v="473" actId="1076"/>
          <ac:picMkLst>
            <pc:docMk/>
            <pc:sldMk cId="2611823766" sldId="261"/>
            <ac:picMk id="7" creationId="{29849380-3295-414C-837F-EE5C809651F9}"/>
          </ac:picMkLst>
        </pc:picChg>
      </pc:sldChg>
      <pc:sldChg chg="addSp modSp mod">
        <pc:chgData name="Guillermo Gefaell Valcarce" userId="13509cd17b07b463" providerId="LiveId" clId="{89365ACE-1652-454B-8918-450942AE250C}" dt="2023-06-07T13:49:59.320" v="742" actId="2161"/>
        <pc:sldMkLst>
          <pc:docMk/>
          <pc:sldMk cId="938282105" sldId="262"/>
        </pc:sldMkLst>
        <pc:spChg chg="mod">
          <ac:chgData name="Guillermo Gefaell Valcarce" userId="13509cd17b07b463" providerId="LiveId" clId="{89365ACE-1652-454B-8918-450942AE250C}" dt="2023-06-07T13:49:52.593" v="740" actId="14100"/>
          <ac:spMkLst>
            <pc:docMk/>
            <pc:sldMk cId="938282105" sldId="262"/>
            <ac:spMk id="25" creationId="{8A34000E-3081-9EE5-D383-A68CF227B7BB}"/>
          </ac:spMkLst>
        </pc:spChg>
        <pc:spChg chg="mod">
          <ac:chgData name="Guillermo Gefaell Valcarce" userId="13509cd17b07b463" providerId="LiveId" clId="{89365ACE-1652-454B-8918-450942AE250C}" dt="2023-06-07T13:49:49.746" v="739" actId="1076"/>
          <ac:spMkLst>
            <pc:docMk/>
            <pc:sldMk cId="938282105" sldId="262"/>
            <ac:spMk id="26" creationId="{A14AE95B-7C9E-60A4-20AA-E08CBB5B5BF3}"/>
          </ac:spMkLst>
        </pc:spChg>
        <pc:spChg chg="add mod">
          <ac:chgData name="Guillermo Gefaell Valcarce" userId="13509cd17b07b463" providerId="LiveId" clId="{89365ACE-1652-454B-8918-450942AE250C}" dt="2023-06-07T13:49:28.821" v="735" actId="1076"/>
          <ac:spMkLst>
            <pc:docMk/>
            <pc:sldMk cId="938282105" sldId="262"/>
            <ac:spMk id="28" creationId="{1D0668A6-CCBD-D54B-AC05-D62BF79EC3E4}"/>
          </ac:spMkLst>
        </pc:spChg>
        <pc:spChg chg="add mod">
          <ac:chgData name="Guillermo Gefaell Valcarce" userId="13509cd17b07b463" providerId="LiveId" clId="{89365ACE-1652-454B-8918-450942AE250C}" dt="2023-06-07T13:49:46.203" v="738" actId="1076"/>
          <ac:spMkLst>
            <pc:docMk/>
            <pc:sldMk cId="938282105" sldId="262"/>
            <ac:spMk id="29" creationId="{0E7B1BAD-B680-7647-BAF1-35CD98DD5941}"/>
          </ac:spMkLst>
        </pc:spChg>
        <pc:spChg chg="add mod">
          <ac:chgData name="Guillermo Gefaell Valcarce" userId="13509cd17b07b463" providerId="LiveId" clId="{89365ACE-1652-454B-8918-450942AE250C}" dt="2023-06-07T13:49:46.203" v="738" actId="1076"/>
          <ac:spMkLst>
            <pc:docMk/>
            <pc:sldMk cId="938282105" sldId="262"/>
            <ac:spMk id="30" creationId="{668F5258-4F70-384D-9668-AD4B63BA3FEF}"/>
          </ac:spMkLst>
        </pc:spChg>
        <pc:spChg chg="add mod">
          <ac:chgData name="Guillermo Gefaell Valcarce" userId="13509cd17b07b463" providerId="LiveId" clId="{89365ACE-1652-454B-8918-450942AE250C}" dt="2023-06-07T13:49:46.203" v="738" actId="1076"/>
          <ac:spMkLst>
            <pc:docMk/>
            <pc:sldMk cId="938282105" sldId="262"/>
            <ac:spMk id="31" creationId="{A363403A-DBB1-0643-B6E1-F17098D34353}"/>
          </ac:spMkLst>
        </pc:spChg>
        <pc:spChg chg="add mod">
          <ac:chgData name="Guillermo Gefaell Valcarce" userId="13509cd17b07b463" providerId="LiveId" clId="{89365ACE-1652-454B-8918-450942AE250C}" dt="2023-06-07T13:49:46.203" v="738" actId="1076"/>
          <ac:spMkLst>
            <pc:docMk/>
            <pc:sldMk cId="938282105" sldId="262"/>
            <ac:spMk id="32" creationId="{E728D767-0CBA-1D42-8502-252BD297D50B}"/>
          </ac:spMkLst>
        </pc:spChg>
        <pc:spChg chg="add mod">
          <ac:chgData name="Guillermo Gefaell Valcarce" userId="13509cd17b07b463" providerId="LiveId" clId="{89365ACE-1652-454B-8918-450942AE250C}" dt="2023-06-07T13:49:46.203" v="738" actId="1076"/>
          <ac:spMkLst>
            <pc:docMk/>
            <pc:sldMk cId="938282105" sldId="262"/>
            <ac:spMk id="33" creationId="{4B18F3AA-E5CE-924D-BE37-2474B8B6162D}"/>
          </ac:spMkLst>
        </pc:spChg>
        <pc:graphicFrameChg chg="modGraphic">
          <ac:chgData name="Guillermo Gefaell Valcarce" userId="13509cd17b07b463" providerId="LiveId" clId="{89365ACE-1652-454B-8918-450942AE250C}" dt="2023-06-07T13:46:29.313" v="709" actId="313"/>
          <ac:graphicFrameMkLst>
            <pc:docMk/>
            <pc:sldMk cId="938282105" sldId="262"/>
            <ac:graphicFrameMk id="24" creationId="{7865BA7D-B321-6550-336F-271204AB0A85}"/>
          </ac:graphicFrameMkLst>
        </pc:graphicFrameChg>
        <pc:graphicFrameChg chg="mod modGraphic">
          <ac:chgData name="Guillermo Gefaell Valcarce" userId="13509cd17b07b463" providerId="LiveId" clId="{89365ACE-1652-454B-8918-450942AE250C}" dt="2023-06-07T13:49:59.320" v="742" actId="2161"/>
          <ac:graphicFrameMkLst>
            <pc:docMk/>
            <pc:sldMk cId="938282105" sldId="262"/>
            <ac:graphicFrameMk id="27" creationId="{0115907C-6A01-7226-CF99-F5F427871E95}"/>
          </ac:graphicFrameMkLst>
        </pc:graphicFrameChg>
      </pc:sldChg>
      <pc:sldChg chg="addSp delSp modSp mod">
        <pc:chgData name="Guillermo Gefaell Valcarce" userId="13509cd17b07b463" providerId="LiveId" clId="{89365ACE-1652-454B-8918-450942AE250C}" dt="2023-06-07T17:20:47.318" v="835" actId="692"/>
        <pc:sldMkLst>
          <pc:docMk/>
          <pc:sldMk cId="1753007772" sldId="263"/>
        </pc:sldMkLst>
        <pc:spChg chg="mod">
          <ac:chgData name="Guillermo Gefaell Valcarce" userId="13509cd17b07b463" providerId="LiveId" clId="{89365ACE-1652-454B-8918-450942AE250C}" dt="2023-06-07T13:41:27.102" v="639" actId="14100"/>
          <ac:spMkLst>
            <pc:docMk/>
            <pc:sldMk cId="1753007772" sldId="263"/>
            <ac:spMk id="8" creationId="{349BB8A1-6EBE-1451-31BB-61D9F0CB8750}"/>
          </ac:spMkLst>
        </pc:spChg>
        <pc:spChg chg="mod">
          <ac:chgData name="Guillermo Gefaell Valcarce" userId="13509cd17b07b463" providerId="LiveId" clId="{89365ACE-1652-454B-8918-450942AE250C}" dt="2023-06-07T13:41:27.102" v="639" actId="14100"/>
          <ac:spMkLst>
            <pc:docMk/>
            <pc:sldMk cId="1753007772" sldId="263"/>
            <ac:spMk id="10" creationId="{410FF6FD-E0FC-89B7-B80D-84C827AA69ED}"/>
          </ac:spMkLst>
        </pc:spChg>
        <pc:spChg chg="mod">
          <ac:chgData name="Guillermo Gefaell Valcarce" userId="13509cd17b07b463" providerId="LiveId" clId="{89365ACE-1652-454B-8918-450942AE250C}" dt="2023-06-07T13:43:27.038" v="659" actId="14100"/>
          <ac:spMkLst>
            <pc:docMk/>
            <pc:sldMk cId="1753007772" sldId="263"/>
            <ac:spMk id="17" creationId="{563BA958-0AAC-07C2-5838-6D94BBA758AC}"/>
          </ac:spMkLst>
        </pc:spChg>
        <pc:spChg chg="mod">
          <ac:chgData name="Guillermo Gefaell Valcarce" userId="13509cd17b07b463" providerId="LiveId" clId="{89365ACE-1652-454B-8918-450942AE250C}" dt="2023-06-07T13:43:27.038" v="659" actId="14100"/>
          <ac:spMkLst>
            <pc:docMk/>
            <pc:sldMk cId="1753007772" sldId="263"/>
            <ac:spMk id="18" creationId="{2E48F8F2-02F4-4E60-D5CF-68B1D8BC12CC}"/>
          </ac:spMkLst>
        </pc:spChg>
        <pc:spChg chg="mod">
          <ac:chgData name="Guillermo Gefaell Valcarce" userId="13509cd17b07b463" providerId="LiveId" clId="{89365ACE-1652-454B-8918-450942AE250C}" dt="2023-06-07T13:42:47.872" v="653" actId="1076"/>
          <ac:spMkLst>
            <pc:docMk/>
            <pc:sldMk cId="1753007772" sldId="263"/>
            <ac:spMk id="20" creationId="{2FA7A70F-60A3-4C1C-D0BE-1B774A8A7484}"/>
          </ac:spMkLst>
        </pc:spChg>
        <pc:spChg chg="mod">
          <ac:chgData name="Guillermo Gefaell Valcarce" userId="13509cd17b07b463" providerId="LiveId" clId="{89365ACE-1652-454B-8918-450942AE250C}" dt="2023-06-07T13:42:51.509" v="654" actId="1076"/>
          <ac:spMkLst>
            <pc:docMk/>
            <pc:sldMk cId="1753007772" sldId="263"/>
            <ac:spMk id="21" creationId="{3A95D9FF-ECBA-DF5F-EAC3-B88A2B111EB3}"/>
          </ac:spMkLst>
        </pc:spChg>
        <pc:spChg chg="mod">
          <ac:chgData name="Guillermo Gefaell Valcarce" userId="13509cd17b07b463" providerId="LiveId" clId="{89365ACE-1652-454B-8918-450942AE250C}" dt="2023-06-07T13:42:03.597" v="645" actId="14100"/>
          <ac:spMkLst>
            <pc:docMk/>
            <pc:sldMk cId="1753007772" sldId="263"/>
            <ac:spMk id="23" creationId="{515D2D5A-1D95-0C03-E6D9-45D0DF19EDD5}"/>
          </ac:spMkLst>
        </pc:spChg>
        <pc:spChg chg="mod">
          <ac:chgData name="Guillermo Gefaell Valcarce" userId="13509cd17b07b463" providerId="LiveId" clId="{89365ACE-1652-454B-8918-450942AE250C}" dt="2023-06-07T13:39:23.244" v="607" actId="1076"/>
          <ac:spMkLst>
            <pc:docMk/>
            <pc:sldMk cId="1753007772" sldId="263"/>
            <ac:spMk id="24" creationId="{8C52FEC5-5A9C-1E40-FE93-5C7C7963DB3B}"/>
          </ac:spMkLst>
        </pc:spChg>
        <pc:spChg chg="mod">
          <ac:chgData name="Guillermo Gefaell Valcarce" userId="13509cd17b07b463" providerId="LiveId" clId="{89365ACE-1652-454B-8918-450942AE250C}" dt="2023-06-07T13:39:42.804" v="610" actId="1076"/>
          <ac:spMkLst>
            <pc:docMk/>
            <pc:sldMk cId="1753007772" sldId="263"/>
            <ac:spMk id="26" creationId="{A36AE74D-3C16-2FDB-A79B-F9385CD818E2}"/>
          </ac:spMkLst>
        </pc:spChg>
        <pc:spChg chg="mod">
          <ac:chgData name="Guillermo Gefaell Valcarce" userId="13509cd17b07b463" providerId="LiveId" clId="{89365ACE-1652-454B-8918-450942AE250C}" dt="2023-06-07T13:39:42.804" v="610" actId="1076"/>
          <ac:spMkLst>
            <pc:docMk/>
            <pc:sldMk cId="1753007772" sldId="263"/>
            <ac:spMk id="27" creationId="{8FA542D7-4487-3A35-29FD-F7927FFD9C7A}"/>
          </ac:spMkLst>
        </pc:spChg>
        <pc:spChg chg="mod">
          <ac:chgData name="Guillermo Gefaell Valcarce" userId="13509cd17b07b463" providerId="LiveId" clId="{89365ACE-1652-454B-8918-450942AE250C}" dt="2023-06-07T13:40:52.970" v="631" actId="1076"/>
          <ac:spMkLst>
            <pc:docMk/>
            <pc:sldMk cId="1753007772" sldId="263"/>
            <ac:spMk id="29" creationId="{D728680B-F6E8-5147-A1BB-CED4FE4AE050}"/>
          </ac:spMkLst>
        </pc:spChg>
        <pc:spChg chg="mod">
          <ac:chgData name="Guillermo Gefaell Valcarce" userId="13509cd17b07b463" providerId="LiveId" clId="{89365ACE-1652-454B-8918-450942AE250C}" dt="2023-06-07T13:40:52.970" v="631" actId="1076"/>
          <ac:spMkLst>
            <pc:docMk/>
            <pc:sldMk cId="1753007772" sldId="263"/>
            <ac:spMk id="30" creationId="{C57EDB38-C389-D3FA-3097-AF4B7127775A}"/>
          </ac:spMkLst>
        </pc:spChg>
        <pc:spChg chg="add del mod">
          <ac:chgData name="Guillermo Gefaell Valcarce" userId="13509cd17b07b463" providerId="LiveId" clId="{89365ACE-1652-454B-8918-450942AE250C}" dt="2023-06-07T13:36:23.844" v="567"/>
          <ac:spMkLst>
            <pc:docMk/>
            <pc:sldMk cId="1753007772" sldId="263"/>
            <ac:spMk id="32" creationId="{F259F6A0-081B-2A4E-9D03-D00452D7DF95}"/>
          </ac:spMkLst>
        </pc:spChg>
        <pc:spChg chg="add mod">
          <ac:chgData name="Guillermo Gefaell Valcarce" userId="13509cd17b07b463" providerId="LiveId" clId="{89365ACE-1652-454B-8918-450942AE250C}" dt="2023-06-07T13:41:11.350" v="634" actId="1076"/>
          <ac:spMkLst>
            <pc:docMk/>
            <pc:sldMk cId="1753007772" sldId="263"/>
            <ac:spMk id="34" creationId="{E9F41DAA-0B06-DC4C-BC49-4863FB207EB2}"/>
          </ac:spMkLst>
        </pc:spChg>
        <pc:spChg chg="add mod">
          <ac:chgData name="Guillermo Gefaell Valcarce" userId="13509cd17b07b463" providerId="LiveId" clId="{89365ACE-1652-454B-8918-450942AE250C}" dt="2023-06-07T13:41:11.350" v="634" actId="1076"/>
          <ac:spMkLst>
            <pc:docMk/>
            <pc:sldMk cId="1753007772" sldId="263"/>
            <ac:spMk id="35" creationId="{D112EE8E-6BFB-0C4E-9553-03E147940923}"/>
          </ac:spMkLst>
        </pc:spChg>
        <pc:spChg chg="add mod">
          <ac:chgData name="Guillermo Gefaell Valcarce" userId="13509cd17b07b463" providerId="LiveId" clId="{89365ACE-1652-454B-8918-450942AE250C}" dt="2023-06-07T13:59:23.019" v="790" actId="1076"/>
          <ac:spMkLst>
            <pc:docMk/>
            <pc:sldMk cId="1753007772" sldId="263"/>
            <ac:spMk id="42" creationId="{20264795-D2AA-034F-B96F-E2F1DFBCA7C0}"/>
          </ac:spMkLst>
        </pc:spChg>
        <pc:spChg chg="add mod">
          <ac:chgData name="Guillermo Gefaell Valcarce" userId="13509cd17b07b463" providerId="LiveId" clId="{89365ACE-1652-454B-8918-450942AE250C}" dt="2023-06-07T14:03:57.886" v="812" actId="408"/>
          <ac:spMkLst>
            <pc:docMk/>
            <pc:sldMk cId="1753007772" sldId="263"/>
            <ac:spMk id="44" creationId="{3B88E670-6A7F-7349-8591-7F604C38AEEF}"/>
          </ac:spMkLst>
        </pc:spChg>
        <pc:spChg chg="add mod">
          <ac:chgData name="Guillermo Gefaell Valcarce" userId="13509cd17b07b463" providerId="LiveId" clId="{89365ACE-1652-454B-8918-450942AE250C}" dt="2023-06-07T14:03:57.886" v="812" actId="408"/>
          <ac:spMkLst>
            <pc:docMk/>
            <pc:sldMk cId="1753007772" sldId="263"/>
            <ac:spMk id="45" creationId="{31F9282F-7776-3E4D-A923-5AEE503800F4}"/>
          </ac:spMkLst>
        </pc:spChg>
        <pc:spChg chg="add mod">
          <ac:chgData name="Guillermo Gefaell Valcarce" userId="13509cd17b07b463" providerId="LiveId" clId="{89365ACE-1652-454B-8918-450942AE250C}" dt="2023-06-07T14:03:57.886" v="812" actId="408"/>
          <ac:spMkLst>
            <pc:docMk/>
            <pc:sldMk cId="1753007772" sldId="263"/>
            <ac:spMk id="46" creationId="{DFB4DEFA-6374-DC43-89F6-1F2915E6EC26}"/>
          </ac:spMkLst>
        </pc:spChg>
        <pc:spChg chg="add mod">
          <ac:chgData name="Guillermo Gefaell Valcarce" userId="13509cd17b07b463" providerId="LiveId" clId="{89365ACE-1652-454B-8918-450942AE250C}" dt="2023-06-07T13:39:57.396" v="613" actId="1076"/>
          <ac:spMkLst>
            <pc:docMk/>
            <pc:sldMk cId="1753007772" sldId="263"/>
            <ac:spMk id="47" creationId="{263F454D-F3DB-9540-BB3B-034CFF15D44A}"/>
          </ac:spMkLst>
        </pc:spChg>
        <pc:spChg chg="add mod">
          <ac:chgData name="Guillermo Gefaell Valcarce" userId="13509cd17b07b463" providerId="LiveId" clId="{89365ACE-1652-454B-8918-450942AE250C}" dt="2023-06-07T13:40:13.210" v="625" actId="20577"/>
          <ac:spMkLst>
            <pc:docMk/>
            <pc:sldMk cId="1753007772" sldId="263"/>
            <ac:spMk id="48" creationId="{4C402632-2A63-AF46-9935-42941CB367EF}"/>
          </ac:spMkLst>
        </pc:spChg>
        <pc:spChg chg="add mod">
          <ac:chgData name="Guillermo Gefaell Valcarce" userId="13509cd17b07b463" providerId="LiveId" clId="{89365ACE-1652-454B-8918-450942AE250C}" dt="2023-06-07T14:03:57.886" v="812" actId="408"/>
          <ac:spMkLst>
            <pc:docMk/>
            <pc:sldMk cId="1753007772" sldId="263"/>
            <ac:spMk id="51" creationId="{4628F1C9-5148-6F42-BA00-AC50378BB48A}"/>
          </ac:spMkLst>
        </pc:spChg>
        <pc:spChg chg="add mod">
          <ac:chgData name="Guillermo Gefaell Valcarce" userId="13509cd17b07b463" providerId="LiveId" clId="{89365ACE-1652-454B-8918-450942AE250C}" dt="2023-06-07T14:03:57.886" v="812" actId="408"/>
          <ac:spMkLst>
            <pc:docMk/>
            <pc:sldMk cId="1753007772" sldId="263"/>
            <ac:spMk id="52" creationId="{25B63233-071A-8049-A4ED-1968ADB0B143}"/>
          </ac:spMkLst>
        </pc:spChg>
        <pc:spChg chg="add mod">
          <ac:chgData name="Guillermo Gefaell Valcarce" userId="13509cd17b07b463" providerId="LiveId" clId="{89365ACE-1652-454B-8918-450942AE250C}" dt="2023-06-07T14:03:25.814" v="808" actId="14100"/>
          <ac:spMkLst>
            <pc:docMk/>
            <pc:sldMk cId="1753007772" sldId="263"/>
            <ac:spMk id="53" creationId="{A63525EA-337C-624A-935B-6E833B42BED1}"/>
          </ac:spMkLst>
        </pc:spChg>
        <pc:spChg chg="add mod">
          <ac:chgData name="Guillermo Gefaell Valcarce" userId="13509cd17b07b463" providerId="LiveId" clId="{89365ACE-1652-454B-8918-450942AE250C}" dt="2023-06-07T14:03:57.886" v="812" actId="408"/>
          <ac:spMkLst>
            <pc:docMk/>
            <pc:sldMk cId="1753007772" sldId="263"/>
            <ac:spMk id="54" creationId="{75162AFC-3D21-D447-85A7-C43EFC17E710}"/>
          </ac:spMkLst>
        </pc:spChg>
        <pc:spChg chg="add mod">
          <ac:chgData name="Guillermo Gefaell Valcarce" userId="13509cd17b07b463" providerId="LiveId" clId="{89365ACE-1652-454B-8918-450942AE250C}" dt="2023-06-07T14:03:57.886" v="812" actId="408"/>
          <ac:spMkLst>
            <pc:docMk/>
            <pc:sldMk cId="1753007772" sldId="263"/>
            <ac:spMk id="55" creationId="{AC8539D1-E8F5-A04B-9AA3-27AD054846F9}"/>
          </ac:spMkLst>
        </pc:spChg>
        <pc:spChg chg="add del mod">
          <ac:chgData name="Guillermo Gefaell Valcarce" userId="13509cd17b07b463" providerId="LiveId" clId="{89365ACE-1652-454B-8918-450942AE250C}" dt="2023-06-07T14:01:21.063" v="802" actId="21"/>
          <ac:spMkLst>
            <pc:docMk/>
            <pc:sldMk cId="1753007772" sldId="263"/>
            <ac:spMk id="56" creationId="{5A456104-8480-7B4E-8D23-25AE7F5082A0}"/>
          </ac:spMkLst>
        </pc:spChg>
        <pc:spChg chg="add del mod">
          <ac:chgData name="Guillermo Gefaell Valcarce" userId="13509cd17b07b463" providerId="LiveId" clId="{89365ACE-1652-454B-8918-450942AE250C}" dt="2023-06-07T14:01:21.063" v="802" actId="21"/>
          <ac:spMkLst>
            <pc:docMk/>
            <pc:sldMk cId="1753007772" sldId="263"/>
            <ac:spMk id="57" creationId="{5891FFB8-817F-BF40-A58B-E54D2AFCBEAB}"/>
          </ac:spMkLst>
        </pc:spChg>
        <pc:spChg chg="add mod">
          <ac:chgData name="Guillermo Gefaell Valcarce" userId="13509cd17b07b463" providerId="LiveId" clId="{89365ACE-1652-454B-8918-450942AE250C}" dt="2023-06-07T14:03:57.886" v="812" actId="408"/>
          <ac:spMkLst>
            <pc:docMk/>
            <pc:sldMk cId="1753007772" sldId="263"/>
            <ac:spMk id="58" creationId="{4DEA88C2-5441-9240-B183-494AE8B89DB7}"/>
          </ac:spMkLst>
        </pc:spChg>
        <pc:spChg chg="add mod">
          <ac:chgData name="Guillermo Gefaell Valcarce" userId="13509cd17b07b463" providerId="LiveId" clId="{89365ACE-1652-454B-8918-450942AE250C}" dt="2023-06-07T17:20:47.318" v="835" actId="692"/>
          <ac:spMkLst>
            <pc:docMk/>
            <pc:sldMk cId="1753007772" sldId="263"/>
            <ac:spMk id="59" creationId="{29F5C584-41CE-2042-92B9-4F107CD3D363}"/>
          </ac:spMkLst>
        </pc:spChg>
        <pc:spChg chg="add mod">
          <ac:chgData name="Guillermo Gefaell Valcarce" userId="13509cd17b07b463" providerId="LiveId" clId="{89365ACE-1652-454B-8918-450942AE250C}" dt="2023-06-07T17:20:47.318" v="835" actId="692"/>
          <ac:spMkLst>
            <pc:docMk/>
            <pc:sldMk cId="1753007772" sldId="263"/>
            <ac:spMk id="60" creationId="{397AA078-AAA0-8146-B754-70C78AAF21A3}"/>
          </ac:spMkLst>
        </pc:spChg>
        <pc:graphicFrameChg chg="mod modGraphic">
          <ac:chgData name="Guillermo Gefaell Valcarce" userId="13509cd17b07b463" providerId="LiveId" clId="{89365ACE-1652-454B-8918-450942AE250C}" dt="2023-06-07T13:41:23.295" v="637" actId="1076"/>
          <ac:graphicFrameMkLst>
            <pc:docMk/>
            <pc:sldMk cId="1753007772" sldId="263"/>
            <ac:graphicFrameMk id="11" creationId="{42988350-B959-734F-1FC3-250B7CCBB2F5}"/>
          </ac:graphicFrameMkLst>
        </pc:graphicFrameChg>
        <pc:graphicFrameChg chg="mod modGraphic">
          <ac:chgData name="Guillermo Gefaell Valcarce" userId="13509cd17b07b463" providerId="LiveId" clId="{89365ACE-1652-454B-8918-450942AE250C}" dt="2023-06-07T13:43:22.369" v="658" actId="14100"/>
          <ac:graphicFrameMkLst>
            <pc:docMk/>
            <pc:sldMk cId="1753007772" sldId="263"/>
            <ac:graphicFrameMk id="19" creationId="{167E0097-7D50-6706-4E14-1185289FD98A}"/>
          </ac:graphicFrameMkLst>
        </pc:graphicFrameChg>
        <pc:graphicFrameChg chg="mod modGraphic">
          <ac:chgData name="Guillermo Gefaell Valcarce" userId="13509cd17b07b463" providerId="LiveId" clId="{89365ACE-1652-454B-8918-450942AE250C}" dt="2023-06-07T13:42:47.872" v="653" actId="1076"/>
          <ac:graphicFrameMkLst>
            <pc:docMk/>
            <pc:sldMk cId="1753007772" sldId="263"/>
            <ac:graphicFrameMk id="22" creationId="{521FB409-D2A0-2737-732E-117AA7C9F52C}"/>
          </ac:graphicFrameMkLst>
        </pc:graphicFrameChg>
        <pc:graphicFrameChg chg="mod modGraphic">
          <ac:chgData name="Guillermo Gefaell Valcarce" userId="13509cd17b07b463" providerId="LiveId" clId="{89365ACE-1652-454B-8918-450942AE250C}" dt="2023-06-07T13:39:23.244" v="607" actId="1076"/>
          <ac:graphicFrameMkLst>
            <pc:docMk/>
            <pc:sldMk cId="1753007772" sldId="263"/>
            <ac:graphicFrameMk id="25" creationId="{2B4F90D4-F67B-0813-8C5B-20B5FB44A140}"/>
          </ac:graphicFrameMkLst>
        </pc:graphicFrameChg>
        <pc:graphicFrameChg chg="mod modGraphic">
          <ac:chgData name="Guillermo Gefaell Valcarce" userId="13509cd17b07b463" providerId="LiveId" clId="{89365ACE-1652-454B-8918-450942AE250C}" dt="2023-06-07T13:39:42.804" v="610" actId="1076"/>
          <ac:graphicFrameMkLst>
            <pc:docMk/>
            <pc:sldMk cId="1753007772" sldId="263"/>
            <ac:graphicFrameMk id="28" creationId="{002B6FAC-8DB9-5B5D-16CF-80BD4E98AEC1}"/>
          </ac:graphicFrameMkLst>
        </pc:graphicFrameChg>
        <pc:graphicFrameChg chg="mod modGraphic">
          <ac:chgData name="Guillermo Gefaell Valcarce" userId="13509cd17b07b463" providerId="LiveId" clId="{89365ACE-1652-454B-8918-450942AE250C}" dt="2023-06-07T13:40:52.970" v="631" actId="1076"/>
          <ac:graphicFrameMkLst>
            <pc:docMk/>
            <pc:sldMk cId="1753007772" sldId="263"/>
            <ac:graphicFrameMk id="31" creationId="{5B26C6F9-DB4C-0B8B-2BEB-F7019C8A39FA}"/>
          </ac:graphicFrameMkLst>
        </pc:graphicFrameChg>
        <pc:graphicFrameChg chg="add del mod">
          <ac:chgData name="Guillermo Gefaell Valcarce" userId="13509cd17b07b463" providerId="LiveId" clId="{89365ACE-1652-454B-8918-450942AE250C}" dt="2023-06-07T13:36:23.844" v="567"/>
          <ac:graphicFrameMkLst>
            <pc:docMk/>
            <pc:sldMk cId="1753007772" sldId="263"/>
            <ac:graphicFrameMk id="33" creationId="{70FEEA30-86CD-894C-A0FD-B70431520934}"/>
          </ac:graphicFrameMkLst>
        </pc:graphicFrameChg>
        <pc:graphicFrameChg chg="add mod modGraphic">
          <ac:chgData name="Guillermo Gefaell Valcarce" userId="13509cd17b07b463" providerId="LiveId" clId="{89365ACE-1652-454B-8918-450942AE250C}" dt="2023-06-07T13:41:11.350" v="634" actId="1076"/>
          <ac:graphicFrameMkLst>
            <pc:docMk/>
            <pc:sldMk cId="1753007772" sldId="263"/>
            <ac:graphicFrameMk id="36" creationId="{03119831-2523-ED41-A0F9-01CF98244EAB}"/>
          </ac:graphicFrameMkLst>
        </pc:graphicFrameChg>
        <pc:graphicFrameChg chg="add mod">
          <ac:chgData name="Guillermo Gefaell Valcarce" userId="13509cd17b07b463" providerId="LiveId" clId="{89365ACE-1652-454B-8918-450942AE250C}" dt="2023-06-07T13:39:57.396" v="613" actId="1076"/>
          <ac:graphicFrameMkLst>
            <pc:docMk/>
            <pc:sldMk cId="1753007772" sldId="263"/>
            <ac:graphicFrameMk id="49" creationId="{FD529708-6FB0-3148-BB12-0653C3DACC06}"/>
          </ac:graphicFrameMkLst>
        </pc:graphicFrameChg>
        <pc:graphicFrameChg chg="add mod modGraphic">
          <ac:chgData name="Guillermo Gefaell Valcarce" userId="13509cd17b07b463" providerId="LiveId" clId="{89365ACE-1652-454B-8918-450942AE250C}" dt="2023-06-07T14:05:20.137" v="826" actId="2161"/>
          <ac:graphicFrameMkLst>
            <pc:docMk/>
            <pc:sldMk cId="1753007772" sldId="263"/>
            <ac:graphicFrameMk id="61" creationId="{C6223C15-C1E1-4146-A361-59B5A88C8CB7}"/>
          </ac:graphicFrameMkLst>
        </pc:graphicFrameChg>
        <pc:picChg chg="add del mod">
          <ac:chgData name="Guillermo Gefaell Valcarce" userId="13509cd17b07b463" providerId="LiveId" clId="{89365ACE-1652-454B-8918-450942AE250C}" dt="2023-06-07T13:43:31.548" v="663" actId="1076"/>
          <ac:picMkLst>
            <pc:docMk/>
            <pc:sldMk cId="1753007772" sldId="263"/>
            <ac:picMk id="7" creationId="{DE370589-0648-3022-0169-9F2BD3B85769}"/>
          </ac:picMkLst>
        </pc:picChg>
        <pc:picChg chg="add mod">
          <ac:chgData name="Guillermo Gefaell Valcarce" userId="13509cd17b07b463" providerId="LiveId" clId="{89365ACE-1652-454B-8918-450942AE250C}" dt="2023-06-07T14:05:41.123" v="830" actId="12788"/>
          <ac:picMkLst>
            <pc:docMk/>
            <pc:sldMk cId="1753007772" sldId="263"/>
            <ac:picMk id="62" creationId="{A2E5FC2F-CCAE-6641-9410-7518BF878E5C}"/>
          </ac:picMkLst>
        </pc:picChg>
        <pc:picChg chg="add mod">
          <ac:chgData name="Guillermo Gefaell Valcarce" userId="13509cd17b07b463" providerId="LiveId" clId="{89365ACE-1652-454B-8918-450942AE250C}" dt="2023-06-07T14:05:41.123" v="830" actId="12788"/>
          <ac:picMkLst>
            <pc:docMk/>
            <pc:sldMk cId="1753007772" sldId="263"/>
            <ac:picMk id="63" creationId="{85C2108E-31CE-6E42-8B18-772E6CD841DB}"/>
          </ac:picMkLst>
        </pc:picChg>
        <pc:picChg chg="add mod">
          <ac:chgData name="Guillermo Gefaell Valcarce" userId="13509cd17b07b463" providerId="LiveId" clId="{89365ACE-1652-454B-8918-450942AE250C}" dt="2023-06-07T14:05:41.123" v="830" actId="12788"/>
          <ac:picMkLst>
            <pc:docMk/>
            <pc:sldMk cId="1753007772" sldId="263"/>
            <ac:picMk id="64" creationId="{604D8A1F-B372-924C-8ED7-2D892382825F}"/>
          </ac:picMkLst>
        </pc:picChg>
        <pc:picChg chg="add mod">
          <ac:chgData name="Guillermo Gefaell Valcarce" userId="13509cd17b07b463" providerId="LiveId" clId="{89365ACE-1652-454B-8918-450942AE250C}" dt="2023-06-07T14:05:41.123" v="830" actId="12788"/>
          <ac:picMkLst>
            <pc:docMk/>
            <pc:sldMk cId="1753007772" sldId="263"/>
            <ac:picMk id="65" creationId="{7064DDBE-4CF2-644B-92AE-5476D18C510C}"/>
          </ac:picMkLst>
        </pc:picChg>
        <pc:cxnChg chg="add mod">
          <ac:chgData name="Guillermo Gefaell Valcarce" userId="13509cd17b07b463" providerId="LiveId" clId="{89365ACE-1652-454B-8918-450942AE250C}" dt="2023-06-07T13:52:25.601" v="748" actId="14100"/>
          <ac:cxnSpMkLst>
            <pc:docMk/>
            <pc:sldMk cId="1753007772" sldId="263"/>
            <ac:cxnSpMk id="3" creationId="{055E9B4B-8A9A-E04A-9C1A-21E8625F2B21}"/>
          </ac:cxnSpMkLst>
        </pc:cxnChg>
        <pc:cxnChg chg="add mod">
          <ac:chgData name="Guillermo Gefaell Valcarce" userId="13509cd17b07b463" providerId="LiveId" clId="{89365ACE-1652-454B-8918-450942AE250C}" dt="2023-06-07T13:43:40.542" v="665" actId="14100"/>
          <ac:cxnSpMkLst>
            <pc:docMk/>
            <pc:sldMk cId="1753007772" sldId="263"/>
            <ac:cxnSpMk id="37" creationId="{784079B4-579A-4D4F-83A3-DCA2B58B2AC8}"/>
          </ac:cxnSpMkLst>
        </pc:cxnChg>
        <pc:cxnChg chg="add mod">
          <ac:chgData name="Guillermo Gefaell Valcarce" userId="13509cd17b07b463" providerId="LiveId" clId="{89365ACE-1652-454B-8918-450942AE250C}" dt="2023-06-07T13:55:00.040" v="752" actId="14100"/>
          <ac:cxnSpMkLst>
            <pc:docMk/>
            <pc:sldMk cId="1753007772" sldId="263"/>
            <ac:cxnSpMk id="38" creationId="{19EB6883-200E-4647-9AF2-AB95FBDFBABD}"/>
          </ac:cxnSpMkLst>
        </pc:cxnChg>
        <pc:cxnChg chg="add mod">
          <ac:chgData name="Guillermo Gefaell Valcarce" userId="13509cd17b07b463" providerId="LiveId" clId="{89365ACE-1652-454B-8918-450942AE250C}" dt="2023-06-07T13:52:32.408" v="749" actId="14100"/>
          <ac:cxnSpMkLst>
            <pc:docMk/>
            <pc:sldMk cId="1753007772" sldId="263"/>
            <ac:cxnSpMk id="39" creationId="{AA9C0481-1803-FC43-A840-55754136950D}"/>
          </ac:cxnSpMkLst>
        </pc:cxnChg>
        <pc:cxnChg chg="add mod">
          <ac:chgData name="Guillermo Gefaell Valcarce" userId="13509cd17b07b463" providerId="LiveId" clId="{89365ACE-1652-454B-8918-450942AE250C}" dt="2023-06-07T13:43:52.292" v="667" actId="14100"/>
          <ac:cxnSpMkLst>
            <pc:docMk/>
            <pc:sldMk cId="1753007772" sldId="263"/>
            <ac:cxnSpMk id="40" creationId="{85CF7973-AFEE-474B-AA10-266FDFB145AD}"/>
          </ac:cxnSpMkLst>
        </pc:cxnChg>
        <pc:cxnChg chg="add mod">
          <ac:chgData name="Guillermo Gefaell Valcarce" userId="13509cd17b07b463" providerId="LiveId" clId="{89365ACE-1652-454B-8918-450942AE250C}" dt="2023-06-07T13:52:36.872" v="750" actId="14100"/>
          <ac:cxnSpMkLst>
            <pc:docMk/>
            <pc:sldMk cId="1753007772" sldId="263"/>
            <ac:cxnSpMk id="41" creationId="{F10B4D63-8626-D84D-B86C-DFEC93904CEC}"/>
          </ac:cxnSpMkLst>
        </pc:cxnChg>
        <pc:cxnChg chg="add mod">
          <ac:chgData name="Guillermo Gefaell Valcarce" userId="13509cd17b07b463" providerId="LiveId" clId="{89365ACE-1652-454B-8918-450942AE250C}" dt="2023-06-07T13:52:40.193" v="751" actId="14100"/>
          <ac:cxnSpMkLst>
            <pc:docMk/>
            <pc:sldMk cId="1753007772" sldId="263"/>
            <ac:cxnSpMk id="43" creationId="{3A73D319-E1E9-7B45-A163-25FC46022D4B}"/>
          </ac:cxnSpMkLst>
        </pc:cxnChg>
        <pc:cxnChg chg="add mod">
          <ac:chgData name="Guillermo Gefaell Valcarce" userId="13509cd17b07b463" providerId="LiveId" clId="{89365ACE-1652-454B-8918-450942AE250C}" dt="2023-06-07T13:40:28.423" v="629" actId="14100"/>
          <ac:cxnSpMkLst>
            <pc:docMk/>
            <pc:sldMk cId="1753007772" sldId="263"/>
            <ac:cxnSpMk id="50" creationId="{C621CB39-C1E1-EA42-ADA8-C016011E04F8}"/>
          </ac:cxnSpMkLst>
        </pc:cxnChg>
      </pc:sldChg>
    </pc:docChg>
  </pc:docChgLst>
  <pc:docChgLst>
    <pc:chgData name="Guillermo Gefaell Valcarce" userId="13509cd17b07b463" providerId="LiveId" clId="{4373B6B2-31A6-47BB-A3CB-66D149006488}"/>
    <pc:docChg chg="undo custSel modSld">
      <pc:chgData name="Guillermo Gefaell Valcarce" userId="13509cd17b07b463" providerId="LiveId" clId="{4373B6B2-31A6-47BB-A3CB-66D149006488}" dt="2023-05-17T15:04:22.982" v="344" actId="1362"/>
      <pc:docMkLst>
        <pc:docMk/>
      </pc:docMkLst>
      <pc:sldChg chg="addSp delSp modSp mod">
        <pc:chgData name="Guillermo Gefaell Valcarce" userId="13509cd17b07b463" providerId="LiveId" clId="{4373B6B2-31A6-47BB-A3CB-66D149006488}" dt="2023-05-17T15:04:22.982" v="344" actId="1362"/>
        <pc:sldMkLst>
          <pc:docMk/>
          <pc:sldMk cId="123605123" sldId="256"/>
        </pc:sldMkLst>
        <pc:spChg chg="mod">
          <ac:chgData name="Guillermo Gefaell Valcarce" userId="13509cd17b07b463" providerId="LiveId" clId="{4373B6B2-31A6-47BB-A3CB-66D149006488}" dt="2023-05-17T14:51:15.875" v="195" actId="6549"/>
          <ac:spMkLst>
            <pc:docMk/>
            <pc:sldMk cId="123605123" sldId="256"/>
            <ac:spMk id="4" creationId="{F6289A13-BCDF-4602-D9C5-BE4F12BF2BDF}"/>
          </ac:spMkLst>
        </pc:spChg>
        <pc:spChg chg="mod">
          <ac:chgData name="Guillermo Gefaell Valcarce" userId="13509cd17b07b463" providerId="LiveId" clId="{4373B6B2-31A6-47BB-A3CB-66D149006488}" dt="2023-05-17T14:56:43.025" v="297" actId="6549"/>
          <ac:spMkLst>
            <pc:docMk/>
            <pc:sldMk cId="123605123" sldId="256"/>
            <ac:spMk id="11" creationId="{A2B6E3A5-08FC-5265-1A2D-EBF3E79E8B03}"/>
          </ac:spMkLst>
        </pc:spChg>
        <pc:spChg chg="mod">
          <ac:chgData name="Guillermo Gefaell Valcarce" userId="13509cd17b07b463" providerId="LiveId" clId="{4373B6B2-31A6-47BB-A3CB-66D149006488}" dt="2023-05-17T14:57:02.781" v="300" actId="2711"/>
          <ac:spMkLst>
            <pc:docMk/>
            <pc:sldMk cId="123605123" sldId="256"/>
            <ac:spMk id="45" creationId="{DCA7BA4B-D1BA-B6BF-F5CF-70084DF2259F}"/>
          </ac:spMkLst>
        </pc:spChg>
        <pc:spChg chg="mod">
          <ac:chgData name="Guillermo Gefaell Valcarce" userId="13509cd17b07b463" providerId="LiveId" clId="{4373B6B2-31A6-47BB-A3CB-66D149006488}" dt="2023-05-17T14:56:58.076" v="299" actId="2711"/>
          <ac:spMkLst>
            <pc:docMk/>
            <pc:sldMk cId="123605123" sldId="256"/>
            <ac:spMk id="53" creationId="{36C39496-957D-5B22-D72D-C349FA674AD6}"/>
          </ac:spMkLst>
        </pc:spChg>
        <pc:spChg chg="mod">
          <ac:chgData name="Guillermo Gefaell Valcarce" userId="13509cd17b07b463" providerId="LiveId" clId="{4373B6B2-31A6-47BB-A3CB-66D149006488}" dt="2023-05-17T14:56:54.987" v="298" actId="2711"/>
          <ac:spMkLst>
            <pc:docMk/>
            <pc:sldMk cId="123605123" sldId="256"/>
            <ac:spMk id="61" creationId="{919B00E0-E884-2C6B-1923-96517050EF06}"/>
          </ac:spMkLst>
        </pc:spChg>
        <pc:spChg chg="mod">
          <ac:chgData name="Guillermo Gefaell Valcarce" userId="13509cd17b07b463" providerId="LiveId" clId="{4373B6B2-31A6-47BB-A3CB-66D149006488}" dt="2023-05-17T14:51:01.881" v="191" actId="1076"/>
          <ac:spMkLst>
            <pc:docMk/>
            <pc:sldMk cId="123605123" sldId="256"/>
            <ac:spMk id="76" creationId="{F3226986-273F-73EC-B662-335AE9439ECA}"/>
          </ac:spMkLst>
        </pc:spChg>
        <pc:spChg chg="mod">
          <ac:chgData name="Guillermo Gefaell Valcarce" userId="13509cd17b07b463" providerId="LiveId" clId="{4373B6B2-31A6-47BB-A3CB-66D149006488}" dt="2023-05-17T14:50:58.435" v="190" actId="1076"/>
          <ac:spMkLst>
            <pc:docMk/>
            <pc:sldMk cId="123605123" sldId="256"/>
            <ac:spMk id="79" creationId="{12238184-D77D-8583-7D2A-74D8B19477EB}"/>
          </ac:spMkLst>
        </pc:spChg>
        <pc:spChg chg="mod">
          <ac:chgData name="Guillermo Gefaell Valcarce" userId="13509cd17b07b463" providerId="LiveId" clId="{4373B6B2-31A6-47BB-A3CB-66D149006488}" dt="2023-05-17T14:50:38.935" v="183" actId="1076"/>
          <ac:spMkLst>
            <pc:docMk/>
            <pc:sldMk cId="123605123" sldId="256"/>
            <ac:spMk id="81" creationId="{853A8101-B3A8-B893-EFB4-6B0206826F94}"/>
          </ac:spMkLst>
        </pc:spChg>
        <pc:spChg chg="mod">
          <ac:chgData name="Guillermo Gefaell Valcarce" userId="13509cd17b07b463" providerId="LiveId" clId="{4373B6B2-31A6-47BB-A3CB-66D149006488}" dt="2023-05-17T14:50:54.933" v="189" actId="1076"/>
          <ac:spMkLst>
            <pc:docMk/>
            <pc:sldMk cId="123605123" sldId="256"/>
            <ac:spMk id="84" creationId="{31330FBE-B3AA-6051-917D-3ECFBE5D1B87}"/>
          </ac:spMkLst>
        </pc:spChg>
        <pc:spChg chg="mod">
          <ac:chgData name="Guillermo Gefaell Valcarce" userId="13509cd17b07b463" providerId="LiveId" clId="{4373B6B2-31A6-47BB-A3CB-66D149006488}" dt="2023-05-17T14:51:04.043" v="193" actId="1076"/>
          <ac:spMkLst>
            <pc:docMk/>
            <pc:sldMk cId="123605123" sldId="256"/>
            <ac:spMk id="89" creationId="{BD27EADD-D8AF-30B2-EE53-756E932DB3A8}"/>
          </ac:spMkLst>
        </pc:spChg>
        <pc:spChg chg="mod">
          <ac:chgData name="Guillermo Gefaell Valcarce" userId="13509cd17b07b463" providerId="LiveId" clId="{4373B6B2-31A6-47BB-A3CB-66D149006488}" dt="2023-05-17T14:50:33.309" v="182" actId="1076"/>
          <ac:spMkLst>
            <pc:docMk/>
            <pc:sldMk cId="123605123" sldId="256"/>
            <ac:spMk id="92" creationId="{1B5BF365-6392-0A58-7295-F94760809875}"/>
          </ac:spMkLst>
        </pc:spChg>
        <pc:spChg chg="mod">
          <ac:chgData name="Guillermo Gefaell Valcarce" userId="13509cd17b07b463" providerId="LiveId" clId="{4373B6B2-31A6-47BB-A3CB-66D149006488}" dt="2023-05-17T14:50:33.309" v="182" actId="1076"/>
          <ac:spMkLst>
            <pc:docMk/>
            <pc:sldMk cId="123605123" sldId="256"/>
            <ac:spMk id="93" creationId="{4283662E-B1C3-7475-D802-F5EC8B9EFC24}"/>
          </ac:spMkLst>
        </pc:spChg>
        <pc:spChg chg="add mod">
          <ac:chgData name="Guillermo Gefaell Valcarce" userId="13509cd17b07b463" providerId="LiveId" clId="{4373B6B2-31A6-47BB-A3CB-66D149006488}" dt="2023-05-17T14:50:33.309" v="182" actId="1076"/>
          <ac:spMkLst>
            <pc:docMk/>
            <pc:sldMk cId="123605123" sldId="256"/>
            <ac:spMk id="94" creationId="{B83006F8-7FA8-1B5B-BB1F-8C0AF41CB4E6}"/>
          </ac:spMkLst>
        </pc:spChg>
        <pc:spChg chg="add del">
          <ac:chgData name="Guillermo Gefaell Valcarce" userId="13509cd17b07b463" providerId="LiveId" clId="{4373B6B2-31A6-47BB-A3CB-66D149006488}" dt="2023-05-17T14:43:44.508" v="81" actId="22"/>
          <ac:spMkLst>
            <pc:docMk/>
            <pc:sldMk cId="123605123" sldId="256"/>
            <ac:spMk id="105" creationId="{F15D7C70-F264-D6A8-286D-CB9A3447126F}"/>
          </ac:spMkLst>
        </pc:spChg>
        <pc:spChg chg="add del mod">
          <ac:chgData name="Guillermo Gefaell Valcarce" userId="13509cd17b07b463" providerId="LiveId" clId="{4373B6B2-31A6-47BB-A3CB-66D149006488}" dt="2023-05-17T14:44:30.857" v="88" actId="478"/>
          <ac:spMkLst>
            <pc:docMk/>
            <pc:sldMk cId="123605123" sldId="256"/>
            <ac:spMk id="106" creationId="{E9B83384-5846-B5CF-90E9-DF1BC9E997A5}"/>
          </ac:spMkLst>
        </pc:spChg>
        <pc:spChg chg="add del mod">
          <ac:chgData name="Guillermo Gefaell Valcarce" userId="13509cd17b07b463" providerId="LiveId" clId="{4373B6B2-31A6-47BB-A3CB-66D149006488}" dt="2023-05-17T14:46:22.521" v="117" actId="21"/>
          <ac:spMkLst>
            <pc:docMk/>
            <pc:sldMk cId="123605123" sldId="256"/>
            <ac:spMk id="107" creationId="{B2013CB7-D3CC-4B11-84E2-3980D4656DD9}"/>
          </ac:spMkLst>
        </pc:spChg>
        <pc:spChg chg="add del mod">
          <ac:chgData name="Guillermo Gefaell Valcarce" userId="13509cd17b07b463" providerId="LiveId" clId="{4373B6B2-31A6-47BB-A3CB-66D149006488}" dt="2023-05-17T14:46:22.521" v="117" actId="21"/>
          <ac:spMkLst>
            <pc:docMk/>
            <pc:sldMk cId="123605123" sldId="256"/>
            <ac:spMk id="108" creationId="{46BD8C1C-22CD-2DAD-47A3-13F777C08241}"/>
          </ac:spMkLst>
        </pc:spChg>
        <pc:spChg chg="add del mod">
          <ac:chgData name="Guillermo Gefaell Valcarce" userId="13509cd17b07b463" providerId="LiveId" clId="{4373B6B2-31A6-47BB-A3CB-66D149006488}" dt="2023-05-17T14:46:22.521" v="117" actId="21"/>
          <ac:spMkLst>
            <pc:docMk/>
            <pc:sldMk cId="123605123" sldId="256"/>
            <ac:spMk id="109" creationId="{2E723540-B2E5-E3F8-DF2E-56852446C9FD}"/>
          </ac:spMkLst>
        </pc:spChg>
        <pc:spChg chg="add del mod">
          <ac:chgData name="Guillermo Gefaell Valcarce" userId="13509cd17b07b463" providerId="LiveId" clId="{4373B6B2-31A6-47BB-A3CB-66D149006488}" dt="2023-05-17T14:46:22.521" v="117" actId="21"/>
          <ac:spMkLst>
            <pc:docMk/>
            <pc:sldMk cId="123605123" sldId="256"/>
            <ac:spMk id="110" creationId="{125286BF-7D8D-5F31-39F6-5D3313A31064}"/>
          </ac:spMkLst>
        </pc:spChg>
        <pc:spChg chg="add del mod">
          <ac:chgData name="Guillermo Gefaell Valcarce" userId="13509cd17b07b463" providerId="LiveId" clId="{4373B6B2-31A6-47BB-A3CB-66D149006488}" dt="2023-05-17T14:46:22.521" v="117" actId="21"/>
          <ac:spMkLst>
            <pc:docMk/>
            <pc:sldMk cId="123605123" sldId="256"/>
            <ac:spMk id="111" creationId="{20C58AE2-2259-FD22-17AD-73B8B5FE6EA6}"/>
          </ac:spMkLst>
        </pc:spChg>
        <pc:spChg chg="add del mod">
          <ac:chgData name="Guillermo Gefaell Valcarce" userId="13509cd17b07b463" providerId="LiveId" clId="{4373B6B2-31A6-47BB-A3CB-66D149006488}" dt="2023-05-17T14:46:22.521" v="117" actId="21"/>
          <ac:spMkLst>
            <pc:docMk/>
            <pc:sldMk cId="123605123" sldId="256"/>
            <ac:spMk id="112" creationId="{58C31460-D68E-2847-EC2B-ED5A6F20EDB1}"/>
          </ac:spMkLst>
        </pc:spChg>
        <pc:spChg chg="add del mod">
          <ac:chgData name="Guillermo Gefaell Valcarce" userId="13509cd17b07b463" providerId="LiveId" clId="{4373B6B2-31A6-47BB-A3CB-66D149006488}" dt="2023-05-17T14:46:22.521" v="117" actId="21"/>
          <ac:spMkLst>
            <pc:docMk/>
            <pc:sldMk cId="123605123" sldId="256"/>
            <ac:spMk id="113" creationId="{6A1054E8-C7AE-77A0-17E5-500450B30A9F}"/>
          </ac:spMkLst>
        </pc:spChg>
        <pc:spChg chg="add del mod">
          <ac:chgData name="Guillermo Gefaell Valcarce" userId="13509cd17b07b463" providerId="LiveId" clId="{4373B6B2-31A6-47BB-A3CB-66D149006488}" dt="2023-05-17T14:46:22.521" v="117" actId="21"/>
          <ac:spMkLst>
            <pc:docMk/>
            <pc:sldMk cId="123605123" sldId="256"/>
            <ac:spMk id="114" creationId="{BF64F829-E461-03A1-C002-FF6854033F7C}"/>
          </ac:spMkLst>
        </pc:spChg>
        <pc:spChg chg="add del mod">
          <ac:chgData name="Guillermo Gefaell Valcarce" userId="13509cd17b07b463" providerId="LiveId" clId="{4373B6B2-31A6-47BB-A3CB-66D149006488}" dt="2023-05-17T14:46:22.521" v="117" actId="21"/>
          <ac:spMkLst>
            <pc:docMk/>
            <pc:sldMk cId="123605123" sldId="256"/>
            <ac:spMk id="115" creationId="{8B1C2AD9-6DED-9D10-39F4-8C27B8F62ADF}"/>
          </ac:spMkLst>
        </pc:spChg>
        <pc:spChg chg="add del mod">
          <ac:chgData name="Guillermo Gefaell Valcarce" userId="13509cd17b07b463" providerId="LiveId" clId="{4373B6B2-31A6-47BB-A3CB-66D149006488}" dt="2023-05-17T14:46:22.521" v="117" actId="21"/>
          <ac:spMkLst>
            <pc:docMk/>
            <pc:sldMk cId="123605123" sldId="256"/>
            <ac:spMk id="116" creationId="{94C68E01-C243-121B-D18F-0FEC51CD3317}"/>
          </ac:spMkLst>
        </pc:spChg>
        <pc:spChg chg="add mod">
          <ac:chgData name="Guillermo Gefaell Valcarce" userId="13509cd17b07b463" providerId="LiveId" clId="{4373B6B2-31A6-47BB-A3CB-66D149006488}" dt="2023-05-17T14:52:10.237" v="202" actId="1076"/>
          <ac:spMkLst>
            <pc:docMk/>
            <pc:sldMk cId="123605123" sldId="256"/>
            <ac:spMk id="117" creationId="{1F9098C3-FF18-D920-B796-27B701300C3F}"/>
          </ac:spMkLst>
        </pc:spChg>
        <pc:spChg chg="add mod">
          <ac:chgData name="Guillermo Gefaell Valcarce" userId="13509cd17b07b463" providerId="LiveId" clId="{4373B6B2-31A6-47BB-A3CB-66D149006488}" dt="2023-05-17T14:52:10.237" v="202" actId="1076"/>
          <ac:spMkLst>
            <pc:docMk/>
            <pc:sldMk cId="123605123" sldId="256"/>
            <ac:spMk id="118" creationId="{82B083F7-FFD2-2102-5B29-24E6D2265D2F}"/>
          </ac:spMkLst>
        </pc:spChg>
        <pc:spChg chg="add mod">
          <ac:chgData name="Guillermo Gefaell Valcarce" userId="13509cd17b07b463" providerId="LiveId" clId="{4373B6B2-31A6-47BB-A3CB-66D149006488}" dt="2023-05-17T14:52:10.237" v="202" actId="1076"/>
          <ac:spMkLst>
            <pc:docMk/>
            <pc:sldMk cId="123605123" sldId="256"/>
            <ac:spMk id="119" creationId="{66666FA9-BE8D-A02F-2065-B543A56F25B4}"/>
          </ac:spMkLst>
        </pc:spChg>
        <pc:spChg chg="add mod">
          <ac:chgData name="Guillermo Gefaell Valcarce" userId="13509cd17b07b463" providerId="LiveId" clId="{4373B6B2-31A6-47BB-A3CB-66D149006488}" dt="2023-05-17T14:52:10.237" v="202" actId="1076"/>
          <ac:spMkLst>
            <pc:docMk/>
            <pc:sldMk cId="123605123" sldId="256"/>
            <ac:spMk id="120" creationId="{B3F9C715-A1B5-1858-13EE-89C1CBC09D79}"/>
          </ac:spMkLst>
        </pc:spChg>
        <pc:spChg chg="add mod">
          <ac:chgData name="Guillermo Gefaell Valcarce" userId="13509cd17b07b463" providerId="LiveId" clId="{4373B6B2-31A6-47BB-A3CB-66D149006488}" dt="2023-05-17T14:52:10.237" v="202" actId="1076"/>
          <ac:spMkLst>
            <pc:docMk/>
            <pc:sldMk cId="123605123" sldId="256"/>
            <ac:spMk id="121" creationId="{B1A4100F-B9D2-8525-68D5-4F4A675ED087}"/>
          </ac:spMkLst>
        </pc:spChg>
        <pc:spChg chg="add mod">
          <ac:chgData name="Guillermo Gefaell Valcarce" userId="13509cd17b07b463" providerId="LiveId" clId="{4373B6B2-31A6-47BB-A3CB-66D149006488}" dt="2023-05-17T14:52:10.237" v="202" actId="1076"/>
          <ac:spMkLst>
            <pc:docMk/>
            <pc:sldMk cId="123605123" sldId="256"/>
            <ac:spMk id="122" creationId="{A6921406-0FC9-7CED-D019-2C9DB0491B75}"/>
          </ac:spMkLst>
        </pc:spChg>
        <pc:spChg chg="add mod">
          <ac:chgData name="Guillermo Gefaell Valcarce" userId="13509cd17b07b463" providerId="LiveId" clId="{4373B6B2-31A6-47BB-A3CB-66D149006488}" dt="2023-05-17T14:52:10.237" v="202" actId="1076"/>
          <ac:spMkLst>
            <pc:docMk/>
            <pc:sldMk cId="123605123" sldId="256"/>
            <ac:spMk id="123" creationId="{739D06B9-16C0-F323-06E9-1BCA048845B7}"/>
          </ac:spMkLst>
        </pc:spChg>
        <pc:spChg chg="add mod">
          <ac:chgData name="Guillermo Gefaell Valcarce" userId="13509cd17b07b463" providerId="LiveId" clId="{4373B6B2-31A6-47BB-A3CB-66D149006488}" dt="2023-05-17T14:52:10.237" v="202" actId="1076"/>
          <ac:spMkLst>
            <pc:docMk/>
            <pc:sldMk cId="123605123" sldId="256"/>
            <ac:spMk id="124" creationId="{F5FFA3D3-B1F2-82B8-930F-4546CD790ECF}"/>
          </ac:spMkLst>
        </pc:spChg>
        <pc:spChg chg="add mod">
          <ac:chgData name="Guillermo Gefaell Valcarce" userId="13509cd17b07b463" providerId="LiveId" clId="{4373B6B2-31A6-47BB-A3CB-66D149006488}" dt="2023-05-17T14:52:10.237" v="202" actId="1076"/>
          <ac:spMkLst>
            <pc:docMk/>
            <pc:sldMk cId="123605123" sldId="256"/>
            <ac:spMk id="125" creationId="{2AAF0BF9-2537-2859-DFDA-5A21E8CD7559}"/>
          </ac:spMkLst>
        </pc:spChg>
        <pc:spChg chg="add mod">
          <ac:chgData name="Guillermo Gefaell Valcarce" userId="13509cd17b07b463" providerId="LiveId" clId="{4373B6B2-31A6-47BB-A3CB-66D149006488}" dt="2023-05-17T14:52:10.237" v="202" actId="1076"/>
          <ac:spMkLst>
            <pc:docMk/>
            <pc:sldMk cId="123605123" sldId="256"/>
            <ac:spMk id="126" creationId="{3FC919E8-7453-3D0A-7F9C-23957F01AC52}"/>
          </ac:spMkLst>
        </pc:spChg>
        <pc:spChg chg="add mod">
          <ac:chgData name="Guillermo Gefaell Valcarce" userId="13509cd17b07b463" providerId="LiveId" clId="{4373B6B2-31A6-47BB-A3CB-66D149006488}" dt="2023-05-17T14:52:10.237" v="202" actId="1076"/>
          <ac:spMkLst>
            <pc:docMk/>
            <pc:sldMk cId="123605123" sldId="256"/>
            <ac:spMk id="127" creationId="{0B4E888C-DD5E-67C9-E645-6C75E5BFF777}"/>
          </ac:spMkLst>
        </pc:spChg>
        <pc:spChg chg="add mod">
          <ac:chgData name="Guillermo Gefaell Valcarce" userId="13509cd17b07b463" providerId="LiveId" clId="{4373B6B2-31A6-47BB-A3CB-66D149006488}" dt="2023-05-17T14:52:10.237" v="202" actId="1076"/>
          <ac:spMkLst>
            <pc:docMk/>
            <pc:sldMk cId="123605123" sldId="256"/>
            <ac:spMk id="128" creationId="{293E8DEF-29D9-EB05-2B55-FB7C5D2F0D76}"/>
          </ac:spMkLst>
        </pc:spChg>
        <pc:spChg chg="add mod">
          <ac:chgData name="Guillermo Gefaell Valcarce" userId="13509cd17b07b463" providerId="LiveId" clId="{4373B6B2-31A6-47BB-A3CB-66D149006488}" dt="2023-05-17T14:52:10.237" v="202" actId="1076"/>
          <ac:spMkLst>
            <pc:docMk/>
            <pc:sldMk cId="123605123" sldId="256"/>
            <ac:spMk id="129" creationId="{C0C54806-67E5-CE02-54F0-60FC6AE8ACD0}"/>
          </ac:spMkLst>
        </pc:spChg>
        <pc:spChg chg="add mod">
          <ac:chgData name="Guillermo Gefaell Valcarce" userId="13509cd17b07b463" providerId="LiveId" clId="{4373B6B2-31A6-47BB-A3CB-66D149006488}" dt="2023-05-17T14:52:10.237" v="202" actId="1076"/>
          <ac:spMkLst>
            <pc:docMk/>
            <pc:sldMk cId="123605123" sldId="256"/>
            <ac:spMk id="130" creationId="{911F030F-9942-78BD-96B4-D1928708A32C}"/>
          </ac:spMkLst>
        </pc:spChg>
        <pc:spChg chg="add mod">
          <ac:chgData name="Guillermo Gefaell Valcarce" userId="13509cd17b07b463" providerId="LiveId" clId="{4373B6B2-31A6-47BB-A3CB-66D149006488}" dt="2023-05-17T14:52:10.237" v="202" actId="1076"/>
          <ac:spMkLst>
            <pc:docMk/>
            <pc:sldMk cId="123605123" sldId="256"/>
            <ac:spMk id="131" creationId="{B87F7C65-FE0C-E0F6-C086-73E6563CD53F}"/>
          </ac:spMkLst>
        </pc:spChg>
        <pc:spChg chg="add del mod">
          <ac:chgData name="Guillermo Gefaell Valcarce" userId="13509cd17b07b463" providerId="LiveId" clId="{4373B6B2-31A6-47BB-A3CB-66D149006488}" dt="2023-05-17T14:50:03.124" v="176" actId="21"/>
          <ac:spMkLst>
            <pc:docMk/>
            <pc:sldMk cId="123605123" sldId="256"/>
            <ac:spMk id="134" creationId="{507DC615-99EB-8364-59A4-D5C78B1E192B}"/>
          </ac:spMkLst>
        </pc:spChg>
        <pc:spChg chg="add del mod">
          <ac:chgData name="Guillermo Gefaell Valcarce" userId="13509cd17b07b463" providerId="LiveId" clId="{4373B6B2-31A6-47BB-A3CB-66D149006488}" dt="2023-05-17T14:50:03.124" v="176" actId="21"/>
          <ac:spMkLst>
            <pc:docMk/>
            <pc:sldMk cId="123605123" sldId="256"/>
            <ac:spMk id="135" creationId="{202EB624-CE46-4338-3697-FC3CB797CE6A}"/>
          </ac:spMkLst>
        </pc:spChg>
        <pc:spChg chg="add del mod">
          <ac:chgData name="Guillermo Gefaell Valcarce" userId="13509cd17b07b463" providerId="LiveId" clId="{4373B6B2-31A6-47BB-A3CB-66D149006488}" dt="2023-05-17T14:49:35.588" v="166" actId="21"/>
          <ac:spMkLst>
            <pc:docMk/>
            <pc:sldMk cId="123605123" sldId="256"/>
            <ac:spMk id="136" creationId="{CC31C900-C9C7-D7B8-606F-36838339CC4C}"/>
          </ac:spMkLst>
        </pc:spChg>
        <pc:spChg chg="add del mod">
          <ac:chgData name="Guillermo Gefaell Valcarce" userId="13509cd17b07b463" providerId="LiveId" clId="{4373B6B2-31A6-47BB-A3CB-66D149006488}" dt="2023-05-17T14:50:03.124" v="176" actId="21"/>
          <ac:spMkLst>
            <pc:docMk/>
            <pc:sldMk cId="123605123" sldId="256"/>
            <ac:spMk id="137" creationId="{4807962C-5E13-A39B-3652-BA888897FA74}"/>
          </ac:spMkLst>
        </pc:spChg>
        <pc:spChg chg="add del mod">
          <ac:chgData name="Guillermo Gefaell Valcarce" userId="13509cd17b07b463" providerId="LiveId" clId="{4373B6B2-31A6-47BB-A3CB-66D149006488}" dt="2023-05-17T14:49:52.866" v="172"/>
          <ac:spMkLst>
            <pc:docMk/>
            <pc:sldMk cId="123605123" sldId="256"/>
            <ac:spMk id="138" creationId="{7C3AA731-525D-3929-EDA5-AF4FB4F23BFD}"/>
          </ac:spMkLst>
        </pc:spChg>
        <pc:spChg chg="add del mod">
          <ac:chgData name="Guillermo Gefaell Valcarce" userId="13509cd17b07b463" providerId="LiveId" clId="{4373B6B2-31A6-47BB-A3CB-66D149006488}" dt="2023-05-17T14:49:52.866" v="172"/>
          <ac:spMkLst>
            <pc:docMk/>
            <pc:sldMk cId="123605123" sldId="256"/>
            <ac:spMk id="139" creationId="{1C6637E2-729E-3ECB-F641-975B5AFD7F9D}"/>
          </ac:spMkLst>
        </pc:spChg>
        <pc:spChg chg="add del mod">
          <ac:chgData name="Guillermo Gefaell Valcarce" userId="13509cd17b07b463" providerId="LiveId" clId="{4373B6B2-31A6-47BB-A3CB-66D149006488}" dt="2023-05-17T14:49:52.866" v="172"/>
          <ac:spMkLst>
            <pc:docMk/>
            <pc:sldMk cId="123605123" sldId="256"/>
            <ac:spMk id="140" creationId="{5D642CBC-21DC-B254-1C03-5601A160543D}"/>
          </ac:spMkLst>
        </pc:spChg>
        <pc:spChg chg="add mod">
          <ac:chgData name="Guillermo Gefaell Valcarce" userId="13509cd17b07b463" providerId="LiveId" clId="{4373B6B2-31A6-47BB-A3CB-66D149006488}" dt="2023-05-17T14:50:03.387" v="177"/>
          <ac:spMkLst>
            <pc:docMk/>
            <pc:sldMk cId="123605123" sldId="256"/>
            <ac:spMk id="141" creationId="{AB5C5C8A-44C5-D329-DB77-27302CCECE2F}"/>
          </ac:spMkLst>
        </pc:spChg>
        <pc:spChg chg="add mod">
          <ac:chgData name="Guillermo Gefaell Valcarce" userId="13509cd17b07b463" providerId="LiveId" clId="{4373B6B2-31A6-47BB-A3CB-66D149006488}" dt="2023-05-17T14:50:03.387" v="177"/>
          <ac:spMkLst>
            <pc:docMk/>
            <pc:sldMk cId="123605123" sldId="256"/>
            <ac:spMk id="142" creationId="{5A7B937A-EA5F-F77E-6080-498F9114FED1}"/>
          </ac:spMkLst>
        </pc:spChg>
        <pc:spChg chg="add mod">
          <ac:chgData name="Guillermo Gefaell Valcarce" userId="13509cd17b07b463" providerId="LiveId" clId="{4373B6B2-31A6-47BB-A3CB-66D149006488}" dt="2023-05-17T14:50:03.387" v="177"/>
          <ac:spMkLst>
            <pc:docMk/>
            <pc:sldMk cId="123605123" sldId="256"/>
            <ac:spMk id="143" creationId="{F7486C9D-E7B5-938C-31A5-5F737869E174}"/>
          </ac:spMkLst>
        </pc:spChg>
        <pc:spChg chg="add mod">
          <ac:chgData name="Guillermo Gefaell Valcarce" userId="13509cd17b07b463" providerId="LiveId" clId="{4373B6B2-31A6-47BB-A3CB-66D149006488}" dt="2023-05-17T14:50:13.818" v="179" actId="1076"/>
          <ac:spMkLst>
            <pc:docMk/>
            <pc:sldMk cId="123605123" sldId="256"/>
            <ac:spMk id="144" creationId="{40436929-1421-FD1B-D45A-CAA3EFFEE8D4}"/>
          </ac:spMkLst>
        </pc:spChg>
        <pc:spChg chg="add mod">
          <ac:chgData name="Guillermo Gefaell Valcarce" userId="13509cd17b07b463" providerId="LiveId" clId="{4373B6B2-31A6-47BB-A3CB-66D149006488}" dt="2023-05-17T14:50:13.818" v="179" actId="1076"/>
          <ac:spMkLst>
            <pc:docMk/>
            <pc:sldMk cId="123605123" sldId="256"/>
            <ac:spMk id="145" creationId="{C57E6217-E0D9-EDC6-E711-79AC8323E680}"/>
          </ac:spMkLst>
        </pc:spChg>
        <pc:spChg chg="add mod">
          <ac:chgData name="Guillermo Gefaell Valcarce" userId="13509cd17b07b463" providerId="LiveId" clId="{4373B6B2-31A6-47BB-A3CB-66D149006488}" dt="2023-05-17T14:50:13.818" v="179" actId="1076"/>
          <ac:spMkLst>
            <pc:docMk/>
            <pc:sldMk cId="123605123" sldId="256"/>
            <ac:spMk id="146" creationId="{FDD77DFD-65E0-92FE-2D01-4B0871AB3B7F}"/>
          </ac:spMkLst>
        </pc:spChg>
        <pc:spChg chg="add mod">
          <ac:chgData name="Guillermo Gefaell Valcarce" userId="13509cd17b07b463" providerId="LiveId" clId="{4373B6B2-31A6-47BB-A3CB-66D149006488}" dt="2023-05-17T14:50:21.243" v="181" actId="1076"/>
          <ac:spMkLst>
            <pc:docMk/>
            <pc:sldMk cId="123605123" sldId="256"/>
            <ac:spMk id="147" creationId="{302DFF35-FFE5-6DB8-CEF1-1D8470A933EB}"/>
          </ac:spMkLst>
        </pc:spChg>
        <pc:spChg chg="add mod">
          <ac:chgData name="Guillermo Gefaell Valcarce" userId="13509cd17b07b463" providerId="LiveId" clId="{4373B6B2-31A6-47BB-A3CB-66D149006488}" dt="2023-05-17T14:50:21.243" v="181" actId="1076"/>
          <ac:spMkLst>
            <pc:docMk/>
            <pc:sldMk cId="123605123" sldId="256"/>
            <ac:spMk id="148" creationId="{4F30934C-9239-8B17-5AE3-2677BECB0498}"/>
          </ac:spMkLst>
        </pc:spChg>
        <pc:spChg chg="add mod">
          <ac:chgData name="Guillermo Gefaell Valcarce" userId="13509cd17b07b463" providerId="LiveId" clId="{4373B6B2-31A6-47BB-A3CB-66D149006488}" dt="2023-05-17T14:50:21.243" v="181" actId="1076"/>
          <ac:spMkLst>
            <pc:docMk/>
            <pc:sldMk cId="123605123" sldId="256"/>
            <ac:spMk id="149" creationId="{641693D7-8388-9B5E-00DE-9609E6B4D83F}"/>
          </ac:spMkLst>
        </pc:spChg>
        <pc:spChg chg="add mod">
          <ac:chgData name="Guillermo Gefaell Valcarce" userId="13509cd17b07b463" providerId="LiveId" clId="{4373B6B2-31A6-47BB-A3CB-66D149006488}" dt="2023-05-17T14:52:35.669" v="227" actId="14100"/>
          <ac:spMkLst>
            <pc:docMk/>
            <pc:sldMk cId="123605123" sldId="256"/>
            <ac:spMk id="150" creationId="{E7A0300E-B322-2942-7101-8022673A4451}"/>
          </ac:spMkLst>
        </pc:spChg>
        <pc:spChg chg="add mod">
          <ac:chgData name="Guillermo Gefaell Valcarce" userId="13509cd17b07b463" providerId="LiveId" clId="{4373B6B2-31A6-47BB-A3CB-66D149006488}" dt="2023-05-17T14:52:25.712" v="225" actId="14100"/>
          <ac:spMkLst>
            <pc:docMk/>
            <pc:sldMk cId="123605123" sldId="256"/>
            <ac:spMk id="151" creationId="{38339F9A-71DB-003B-2166-E2BB48BC6A4A}"/>
          </ac:spMkLst>
        </pc:spChg>
        <pc:spChg chg="add mod">
          <ac:chgData name="Guillermo Gefaell Valcarce" userId="13509cd17b07b463" providerId="LiveId" clId="{4373B6B2-31A6-47BB-A3CB-66D149006488}" dt="2023-05-17T14:52:49.253" v="236" actId="20577"/>
          <ac:spMkLst>
            <pc:docMk/>
            <pc:sldMk cId="123605123" sldId="256"/>
            <ac:spMk id="152" creationId="{C5CF543F-A9C4-B2F5-9DD6-2852173B9456}"/>
          </ac:spMkLst>
        </pc:spChg>
        <pc:spChg chg="add mod">
          <ac:chgData name="Guillermo Gefaell Valcarce" userId="13509cd17b07b463" providerId="LiveId" clId="{4373B6B2-31A6-47BB-A3CB-66D149006488}" dt="2023-05-17T14:53:02.307" v="238" actId="1076"/>
          <ac:spMkLst>
            <pc:docMk/>
            <pc:sldMk cId="123605123" sldId="256"/>
            <ac:spMk id="153" creationId="{D1A9EEA2-4207-1984-27B7-F6DBDB30C195}"/>
          </ac:spMkLst>
        </pc:spChg>
        <pc:spChg chg="add mod">
          <ac:chgData name="Guillermo Gefaell Valcarce" userId="13509cd17b07b463" providerId="LiveId" clId="{4373B6B2-31A6-47BB-A3CB-66D149006488}" dt="2023-05-17T14:53:02.307" v="238" actId="1076"/>
          <ac:spMkLst>
            <pc:docMk/>
            <pc:sldMk cId="123605123" sldId="256"/>
            <ac:spMk id="154" creationId="{3FC4904E-A808-DF4C-5435-11351FD87475}"/>
          </ac:spMkLst>
        </pc:spChg>
        <pc:spChg chg="add mod">
          <ac:chgData name="Guillermo Gefaell Valcarce" userId="13509cd17b07b463" providerId="LiveId" clId="{4373B6B2-31A6-47BB-A3CB-66D149006488}" dt="2023-05-17T14:53:02.307" v="238" actId="1076"/>
          <ac:spMkLst>
            <pc:docMk/>
            <pc:sldMk cId="123605123" sldId="256"/>
            <ac:spMk id="155" creationId="{A44D24CB-E437-33D1-BF83-17EBFCABF97A}"/>
          </ac:spMkLst>
        </pc:spChg>
        <pc:spChg chg="add mod">
          <ac:chgData name="Guillermo Gefaell Valcarce" userId="13509cd17b07b463" providerId="LiveId" clId="{4373B6B2-31A6-47BB-A3CB-66D149006488}" dt="2023-05-17T14:53:02.307" v="238" actId="1076"/>
          <ac:spMkLst>
            <pc:docMk/>
            <pc:sldMk cId="123605123" sldId="256"/>
            <ac:spMk id="156" creationId="{2765418E-647F-C8E5-A573-AF70824CDD45}"/>
          </ac:spMkLst>
        </pc:spChg>
        <pc:spChg chg="add mod">
          <ac:chgData name="Guillermo Gefaell Valcarce" userId="13509cd17b07b463" providerId="LiveId" clId="{4373B6B2-31A6-47BB-A3CB-66D149006488}" dt="2023-05-17T14:53:02.307" v="238" actId="1076"/>
          <ac:spMkLst>
            <pc:docMk/>
            <pc:sldMk cId="123605123" sldId="256"/>
            <ac:spMk id="157" creationId="{090FAEBE-768C-4035-FF7C-2A5711872067}"/>
          </ac:spMkLst>
        </pc:spChg>
        <pc:spChg chg="add mod">
          <ac:chgData name="Guillermo Gefaell Valcarce" userId="13509cd17b07b463" providerId="LiveId" clId="{4373B6B2-31A6-47BB-A3CB-66D149006488}" dt="2023-05-17T14:53:09.148" v="239" actId="1076"/>
          <ac:spMkLst>
            <pc:docMk/>
            <pc:sldMk cId="123605123" sldId="256"/>
            <ac:spMk id="158" creationId="{A4704D95-DE80-7A86-187F-56CA272EFDC4}"/>
          </ac:spMkLst>
        </pc:spChg>
        <pc:spChg chg="add mod">
          <ac:chgData name="Guillermo Gefaell Valcarce" userId="13509cd17b07b463" providerId="LiveId" clId="{4373B6B2-31A6-47BB-A3CB-66D149006488}" dt="2023-05-17T14:53:09.148" v="239" actId="1076"/>
          <ac:spMkLst>
            <pc:docMk/>
            <pc:sldMk cId="123605123" sldId="256"/>
            <ac:spMk id="159" creationId="{E988D03B-0079-A940-29C1-4B5E8784EF46}"/>
          </ac:spMkLst>
        </pc:spChg>
        <pc:spChg chg="add mod">
          <ac:chgData name="Guillermo Gefaell Valcarce" userId="13509cd17b07b463" providerId="LiveId" clId="{4373B6B2-31A6-47BB-A3CB-66D149006488}" dt="2023-05-17T14:53:09.148" v="239" actId="1076"/>
          <ac:spMkLst>
            <pc:docMk/>
            <pc:sldMk cId="123605123" sldId="256"/>
            <ac:spMk id="160" creationId="{9D0BA908-D067-F049-D1AE-C1A3106963EF}"/>
          </ac:spMkLst>
        </pc:spChg>
        <pc:spChg chg="add mod">
          <ac:chgData name="Guillermo Gefaell Valcarce" userId="13509cd17b07b463" providerId="LiveId" clId="{4373B6B2-31A6-47BB-A3CB-66D149006488}" dt="2023-05-17T14:53:09.148" v="239" actId="1076"/>
          <ac:spMkLst>
            <pc:docMk/>
            <pc:sldMk cId="123605123" sldId="256"/>
            <ac:spMk id="161" creationId="{1988BD1C-25D8-E468-2296-4E7828DF10A8}"/>
          </ac:spMkLst>
        </pc:spChg>
        <pc:spChg chg="add mod">
          <ac:chgData name="Guillermo Gefaell Valcarce" userId="13509cd17b07b463" providerId="LiveId" clId="{4373B6B2-31A6-47BB-A3CB-66D149006488}" dt="2023-05-17T14:53:09.148" v="239" actId="1076"/>
          <ac:spMkLst>
            <pc:docMk/>
            <pc:sldMk cId="123605123" sldId="256"/>
            <ac:spMk id="162" creationId="{5D244AFB-CABD-5276-1820-ABEC3625C53E}"/>
          </ac:spMkLst>
        </pc:spChg>
        <pc:spChg chg="add del mod">
          <ac:chgData name="Guillermo Gefaell Valcarce" userId="13509cd17b07b463" providerId="LiveId" clId="{4373B6B2-31A6-47BB-A3CB-66D149006488}" dt="2023-05-17T14:54:26.951" v="267" actId="478"/>
          <ac:spMkLst>
            <pc:docMk/>
            <pc:sldMk cId="123605123" sldId="256"/>
            <ac:spMk id="163" creationId="{4BD17E05-6DA5-C60E-1492-46DB590F8A6E}"/>
          </ac:spMkLst>
        </pc:spChg>
        <pc:spChg chg="add del mod">
          <ac:chgData name="Guillermo Gefaell Valcarce" userId="13509cd17b07b463" providerId="LiveId" clId="{4373B6B2-31A6-47BB-A3CB-66D149006488}" dt="2023-05-17T14:54:21.476" v="262" actId="478"/>
          <ac:spMkLst>
            <pc:docMk/>
            <pc:sldMk cId="123605123" sldId="256"/>
            <ac:spMk id="164" creationId="{D42E9B94-2E2F-3AEB-E294-91EBB019C7B9}"/>
          </ac:spMkLst>
        </pc:spChg>
        <pc:graphicFrameChg chg="modGraphic">
          <ac:chgData name="Guillermo Gefaell Valcarce" userId="13509cd17b07b463" providerId="LiveId" clId="{4373B6B2-31A6-47BB-A3CB-66D149006488}" dt="2023-05-17T14:56:05.033" v="284" actId="2711"/>
          <ac:graphicFrameMkLst>
            <pc:docMk/>
            <pc:sldMk cId="123605123" sldId="256"/>
            <ac:graphicFrameMk id="46" creationId="{4BF04437-A53C-D83B-375C-ADA4C3146F99}"/>
          </ac:graphicFrameMkLst>
        </pc:graphicFrameChg>
        <pc:graphicFrameChg chg="modGraphic">
          <ac:chgData name="Guillermo Gefaell Valcarce" userId="13509cd17b07b463" providerId="LiveId" clId="{4373B6B2-31A6-47BB-A3CB-66D149006488}" dt="2023-05-17T14:55:56.191" v="283" actId="2711"/>
          <ac:graphicFrameMkLst>
            <pc:docMk/>
            <pc:sldMk cId="123605123" sldId="256"/>
            <ac:graphicFrameMk id="54" creationId="{1AEF7F2E-3C6F-0AA9-6C87-57FE26443E34}"/>
          </ac:graphicFrameMkLst>
        </pc:graphicFrameChg>
        <pc:graphicFrameChg chg="mod modGraphic">
          <ac:chgData name="Guillermo Gefaell Valcarce" userId="13509cd17b07b463" providerId="LiveId" clId="{4373B6B2-31A6-47BB-A3CB-66D149006488}" dt="2023-05-17T14:55:51.175" v="282" actId="2711"/>
          <ac:graphicFrameMkLst>
            <pc:docMk/>
            <pc:sldMk cId="123605123" sldId="256"/>
            <ac:graphicFrameMk id="62" creationId="{350AFB10-7418-A953-7499-83EFB917110F}"/>
          </ac:graphicFrameMkLst>
        </pc:graphicFrameChg>
        <pc:graphicFrameChg chg="mod modGraphic">
          <ac:chgData name="Guillermo Gefaell Valcarce" userId="13509cd17b07b463" providerId="LiveId" clId="{4373B6B2-31A6-47BB-A3CB-66D149006488}" dt="2023-05-17T14:55:38.524" v="277" actId="2711"/>
          <ac:graphicFrameMkLst>
            <pc:docMk/>
            <pc:sldMk cId="123605123" sldId="256"/>
            <ac:graphicFrameMk id="70" creationId="{5C13DB88-2E84-D6B9-EE3C-E48625657523}"/>
          </ac:graphicFrameMkLst>
        </pc:graphicFrameChg>
        <pc:graphicFrameChg chg="mod modGraphic">
          <ac:chgData name="Guillermo Gefaell Valcarce" userId="13509cd17b07b463" providerId="LiveId" clId="{4373B6B2-31A6-47BB-A3CB-66D149006488}" dt="2023-05-17T14:59:16.392" v="312" actId="2084"/>
          <ac:graphicFrameMkLst>
            <pc:docMk/>
            <pc:sldMk cId="123605123" sldId="256"/>
            <ac:graphicFrameMk id="80" creationId="{1415E2DD-E496-CBE2-4D11-3B948010F356}"/>
          </ac:graphicFrameMkLst>
        </pc:graphicFrameChg>
        <pc:graphicFrameChg chg="mod modGraphic">
          <ac:chgData name="Guillermo Gefaell Valcarce" userId="13509cd17b07b463" providerId="LiveId" clId="{4373B6B2-31A6-47BB-A3CB-66D149006488}" dt="2023-05-17T14:59:46.790" v="316"/>
          <ac:graphicFrameMkLst>
            <pc:docMk/>
            <pc:sldMk cId="123605123" sldId="256"/>
            <ac:graphicFrameMk id="85" creationId="{C6DE744E-CC0C-2FE4-C227-50C555A41553}"/>
          </ac:graphicFrameMkLst>
        </pc:graphicFrameChg>
        <pc:graphicFrameChg chg="add del mod modGraphic">
          <ac:chgData name="Guillermo Gefaell Valcarce" userId="13509cd17b07b463" providerId="LiveId" clId="{4373B6B2-31A6-47BB-A3CB-66D149006488}" dt="2023-05-17T14:38:57.407" v="41" actId="478"/>
          <ac:graphicFrameMkLst>
            <pc:docMk/>
            <pc:sldMk cId="123605123" sldId="256"/>
            <ac:graphicFrameMk id="95" creationId="{8CE2F745-754E-142B-D87B-FEAB2D8BC151}"/>
          </ac:graphicFrameMkLst>
        </pc:graphicFrameChg>
        <pc:graphicFrameChg chg="add mod modGraphic">
          <ac:chgData name="Guillermo Gefaell Valcarce" userId="13509cd17b07b463" providerId="LiveId" clId="{4373B6B2-31A6-47BB-A3CB-66D149006488}" dt="2023-05-17T14:56:35.741" v="289" actId="2711"/>
          <ac:graphicFrameMkLst>
            <pc:docMk/>
            <pc:sldMk cId="123605123" sldId="256"/>
            <ac:graphicFrameMk id="96" creationId="{564998F6-6FF5-847F-210D-26B7278E3EEB}"/>
          </ac:graphicFrameMkLst>
        </pc:graphicFrameChg>
        <pc:graphicFrameChg chg="add mod modGraphic">
          <ac:chgData name="Guillermo Gefaell Valcarce" userId="13509cd17b07b463" providerId="LiveId" clId="{4373B6B2-31A6-47BB-A3CB-66D149006488}" dt="2023-05-17T15:00:00.007" v="320" actId="2161"/>
          <ac:graphicFrameMkLst>
            <pc:docMk/>
            <pc:sldMk cId="123605123" sldId="256"/>
            <ac:graphicFrameMk id="167" creationId="{4D7283FF-2E07-3BB9-DE60-A5BCEF9CE267}"/>
          </ac:graphicFrameMkLst>
        </pc:graphicFrameChg>
        <pc:picChg chg="mod">
          <ac:chgData name="Guillermo Gefaell Valcarce" userId="13509cd17b07b463" providerId="LiveId" clId="{4373B6B2-31A6-47BB-A3CB-66D149006488}" dt="2023-05-17T14:56:35.071" v="288" actId="1076"/>
          <ac:picMkLst>
            <pc:docMk/>
            <pc:sldMk cId="123605123" sldId="256"/>
            <ac:picMk id="15" creationId="{BCAD20DC-69D3-F314-6B32-B85FF43F52CD}"/>
          </ac:picMkLst>
        </pc:picChg>
        <pc:picChg chg="mod">
          <ac:chgData name="Guillermo Gefaell Valcarce" userId="13509cd17b07b463" providerId="LiveId" clId="{4373B6B2-31A6-47BB-A3CB-66D149006488}" dt="2023-05-17T15:00:20.900" v="326" actId="1076"/>
          <ac:picMkLst>
            <pc:docMk/>
            <pc:sldMk cId="123605123" sldId="256"/>
            <ac:picMk id="78" creationId="{B2B94863-D4E7-F6A0-4C39-97C16B1EDF4A}"/>
          </ac:picMkLst>
        </pc:picChg>
        <pc:picChg chg="del mod">
          <ac:chgData name="Guillermo Gefaell Valcarce" userId="13509cd17b07b463" providerId="LiveId" clId="{4373B6B2-31A6-47BB-A3CB-66D149006488}" dt="2023-05-17T14:59:23.039" v="313" actId="478"/>
          <ac:picMkLst>
            <pc:docMk/>
            <pc:sldMk cId="123605123" sldId="256"/>
            <ac:picMk id="83" creationId="{38B23D4C-0849-69C1-6906-3D40BFE38D15}"/>
          </ac:picMkLst>
        </pc:picChg>
        <pc:picChg chg="mod">
          <ac:chgData name="Guillermo Gefaell Valcarce" userId="13509cd17b07b463" providerId="LiveId" clId="{4373B6B2-31A6-47BB-A3CB-66D149006488}" dt="2023-05-17T14:50:47.759" v="187" actId="1076"/>
          <ac:picMkLst>
            <pc:docMk/>
            <pc:sldMk cId="123605123" sldId="256"/>
            <ac:picMk id="87" creationId="{742B61D9-7B7A-5B37-E8B6-C7BB02703338}"/>
          </ac:picMkLst>
        </pc:picChg>
        <pc:picChg chg="mod">
          <ac:chgData name="Guillermo Gefaell Valcarce" userId="13509cd17b07b463" providerId="LiveId" clId="{4373B6B2-31A6-47BB-A3CB-66D149006488}" dt="2023-05-17T14:50:47.759" v="187" actId="1076"/>
          <ac:picMkLst>
            <pc:docMk/>
            <pc:sldMk cId="123605123" sldId="256"/>
            <ac:picMk id="88" creationId="{EFC802E2-585A-9446-B3FA-C4D74B4824D3}"/>
          </ac:picMkLst>
        </pc:picChg>
        <pc:picChg chg="add mod">
          <ac:chgData name="Guillermo Gefaell Valcarce" userId="13509cd17b07b463" providerId="LiveId" clId="{4373B6B2-31A6-47BB-A3CB-66D149006488}" dt="2023-05-17T14:50:33.309" v="182" actId="1076"/>
          <ac:picMkLst>
            <pc:docMk/>
            <pc:sldMk cId="123605123" sldId="256"/>
            <ac:picMk id="97" creationId="{DA92CE72-7E87-CE88-6DFF-4D17E516B33E}"/>
          </ac:picMkLst>
        </pc:picChg>
        <pc:picChg chg="add mod">
          <ac:chgData name="Guillermo Gefaell Valcarce" userId="13509cd17b07b463" providerId="LiveId" clId="{4373B6B2-31A6-47BB-A3CB-66D149006488}" dt="2023-05-17T14:50:33.309" v="182" actId="1076"/>
          <ac:picMkLst>
            <pc:docMk/>
            <pc:sldMk cId="123605123" sldId="256"/>
            <ac:picMk id="98" creationId="{AB65569A-AB0D-8927-0430-54AAA0DA875D}"/>
          </ac:picMkLst>
        </pc:picChg>
        <pc:picChg chg="add mod">
          <ac:chgData name="Guillermo Gefaell Valcarce" userId="13509cd17b07b463" providerId="LiveId" clId="{4373B6B2-31A6-47BB-A3CB-66D149006488}" dt="2023-05-17T14:50:33.309" v="182" actId="1076"/>
          <ac:picMkLst>
            <pc:docMk/>
            <pc:sldMk cId="123605123" sldId="256"/>
            <ac:picMk id="99" creationId="{093CC5CC-4D02-BEEC-6A5A-1AD45B291072}"/>
          </ac:picMkLst>
        </pc:picChg>
        <pc:picChg chg="add del mod">
          <ac:chgData name="Guillermo Gefaell Valcarce" userId="13509cd17b07b463" providerId="LiveId" clId="{4373B6B2-31A6-47BB-A3CB-66D149006488}" dt="2023-05-17T14:50:33.309" v="182" actId="1076"/>
          <ac:picMkLst>
            <pc:docMk/>
            <pc:sldMk cId="123605123" sldId="256"/>
            <ac:picMk id="100" creationId="{C7FBA76F-0711-A647-23E0-6854C5CD4900}"/>
          </ac:picMkLst>
        </pc:picChg>
        <pc:picChg chg="add del mod">
          <ac:chgData name="Guillermo Gefaell Valcarce" userId="13509cd17b07b463" providerId="LiveId" clId="{4373B6B2-31A6-47BB-A3CB-66D149006488}" dt="2023-05-17T14:39:28.831" v="51" actId="478"/>
          <ac:picMkLst>
            <pc:docMk/>
            <pc:sldMk cId="123605123" sldId="256"/>
            <ac:picMk id="101" creationId="{D06D3384-5287-01B5-E12F-CD15C84D1628}"/>
          </ac:picMkLst>
        </pc:picChg>
        <pc:picChg chg="add del mod">
          <ac:chgData name="Guillermo Gefaell Valcarce" userId="13509cd17b07b463" providerId="LiveId" clId="{4373B6B2-31A6-47BB-A3CB-66D149006488}" dt="2023-05-17T14:44:04.040" v="82" actId="478"/>
          <ac:picMkLst>
            <pc:docMk/>
            <pc:sldMk cId="123605123" sldId="256"/>
            <ac:picMk id="103" creationId="{A5ACE616-F6F0-16B2-B132-3C6DB763ED9B}"/>
          </ac:picMkLst>
        </pc:picChg>
        <pc:picChg chg="add mod ord">
          <ac:chgData name="Guillermo Gefaell Valcarce" userId="13509cd17b07b463" providerId="LiveId" clId="{4373B6B2-31A6-47BB-A3CB-66D149006488}" dt="2023-05-17T15:01:47.899" v="334" actId="1076"/>
          <ac:picMkLst>
            <pc:docMk/>
            <pc:sldMk cId="123605123" sldId="256"/>
            <ac:picMk id="166" creationId="{49D97BAE-1BA9-50D0-D611-7E2B984DBE54}"/>
          </ac:picMkLst>
        </pc:picChg>
        <pc:picChg chg="add mod">
          <ac:chgData name="Guillermo Gefaell Valcarce" userId="13509cd17b07b463" providerId="LiveId" clId="{4373B6B2-31A6-47BB-A3CB-66D149006488}" dt="2023-05-17T14:59:56.379" v="318" actId="1076"/>
          <ac:picMkLst>
            <pc:docMk/>
            <pc:sldMk cId="123605123" sldId="256"/>
            <ac:picMk id="168" creationId="{E67763EE-9566-16F7-5DBC-B90E9845B7D7}"/>
          </ac:picMkLst>
        </pc:picChg>
        <pc:picChg chg="add mod">
          <ac:chgData name="Guillermo Gefaell Valcarce" userId="13509cd17b07b463" providerId="LiveId" clId="{4373B6B2-31A6-47BB-A3CB-66D149006488}" dt="2023-05-17T14:59:56.379" v="318" actId="1076"/>
          <ac:picMkLst>
            <pc:docMk/>
            <pc:sldMk cId="123605123" sldId="256"/>
            <ac:picMk id="169" creationId="{084DD4C6-F2E3-8AC4-C43F-0F35EEE69C49}"/>
          </ac:picMkLst>
        </pc:picChg>
        <pc:picChg chg="add mod">
          <ac:chgData name="Guillermo Gefaell Valcarce" userId="13509cd17b07b463" providerId="LiveId" clId="{4373B6B2-31A6-47BB-A3CB-66D149006488}" dt="2023-05-17T15:00:07.828" v="322" actId="1076"/>
          <ac:picMkLst>
            <pc:docMk/>
            <pc:sldMk cId="123605123" sldId="256"/>
            <ac:picMk id="170" creationId="{61A5360D-29CE-9202-D1A9-5C31EFF06288}"/>
          </ac:picMkLst>
        </pc:picChg>
        <pc:picChg chg="add mod">
          <ac:chgData name="Guillermo Gefaell Valcarce" userId="13509cd17b07b463" providerId="LiveId" clId="{4373B6B2-31A6-47BB-A3CB-66D149006488}" dt="2023-05-17T15:00:11.550" v="324" actId="1076"/>
          <ac:picMkLst>
            <pc:docMk/>
            <pc:sldMk cId="123605123" sldId="256"/>
            <ac:picMk id="171" creationId="{8B93BE7C-BC39-E99A-C0F0-662924563DD7}"/>
          </ac:picMkLst>
        </pc:picChg>
        <pc:picChg chg="add del mod">
          <ac:chgData name="Guillermo Gefaell Valcarce" userId="13509cd17b07b463" providerId="LiveId" clId="{4373B6B2-31A6-47BB-A3CB-66D149006488}" dt="2023-05-17T15:03:54.930" v="335" actId="478"/>
          <ac:picMkLst>
            <pc:docMk/>
            <pc:sldMk cId="123605123" sldId="256"/>
            <ac:picMk id="173" creationId="{871EB778-1867-84D0-E438-45F38FA51D2B}"/>
          </ac:picMkLst>
        </pc:picChg>
        <pc:picChg chg="add mod">
          <ac:chgData name="Guillermo Gefaell Valcarce" userId="13509cd17b07b463" providerId="LiveId" clId="{4373B6B2-31A6-47BB-A3CB-66D149006488}" dt="2023-05-17T15:04:22.982" v="344" actId="1362"/>
          <ac:picMkLst>
            <pc:docMk/>
            <pc:sldMk cId="123605123" sldId="256"/>
            <ac:picMk id="175" creationId="{62FA8D96-37F8-F1E1-D156-7893C94B5CC9}"/>
          </ac:picMkLst>
        </pc:picChg>
        <pc:cxnChg chg="mod">
          <ac:chgData name="Guillermo Gefaell Valcarce" userId="13509cd17b07b463" providerId="LiveId" clId="{4373B6B2-31A6-47BB-A3CB-66D149006488}" dt="2023-05-17T14:43:09.775" v="79" actId="1076"/>
          <ac:cxnSpMkLst>
            <pc:docMk/>
            <pc:sldMk cId="123605123" sldId="256"/>
            <ac:cxnSpMk id="91" creationId="{286DF37A-3F37-D6C5-9FD4-88454AF47EA8}"/>
          </ac:cxnSpMkLst>
        </pc:cxnChg>
        <pc:cxnChg chg="add mod">
          <ac:chgData name="Guillermo Gefaell Valcarce" userId="13509cd17b07b463" providerId="LiveId" clId="{4373B6B2-31A6-47BB-A3CB-66D149006488}" dt="2023-05-17T14:52:10.237" v="202" actId="1076"/>
          <ac:cxnSpMkLst>
            <pc:docMk/>
            <pc:sldMk cId="123605123" sldId="256"/>
            <ac:cxnSpMk id="132" creationId="{39673E92-32E0-0EFE-8626-74B7A8F2C053}"/>
          </ac:cxnSpMkLst>
        </pc:cxnChg>
        <pc:cxnChg chg="add mod">
          <ac:chgData name="Guillermo Gefaell Valcarce" userId="13509cd17b07b463" providerId="LiveId" clId="{4373B6B2-31A6-47BB-A3CB-66D149006488}" dt="2023-05-17T14:52:10.237" v="202" actId="1076"/>
          <ac:cxnSpMkLst>
            <pc:docMk/>
            <pc:sldMk cId="123605123" sldId="256"/>
            <ac:cxnSpMk id="133" creationId="{2BBF6EC9-5086-212F-7AC3-7852BF98F7FF}"/>
          </ac:cxnSpMkLst>
        </pc:cxnChg>
      </pc:sldChg>
    </pc:docChg>
  </pc:docChgLst>
  <pc:docChgLst>
    <pc:chgData name="Guillermo" userId="13509cd17b07b463" providerId="LiveId" clId="{4373B6B2-31A6-47BB-A3CB-66D149006488}"/>
    <pc:docChg chg="undo custSel addSld delSld modSld sldOrd">
      <pc:chgData name="Guillermo" userId="13509cd17b07b463" providerId="LiveId" clId="{4373B6B2-31A6-47BB-A3CB-66D149006488}" dt="2023-06-06T19:21:26.514" v="481" actId="1076"/>
      <pc:docMkLst>
        <pc:docMk/>
      </pc:docMkLst>
      <pc:sldChg chg="delSp mod">
        <pc:chgData name="Guillermo" userId="13509cd17b07b463" providerId="LiveId" clId="{4373B6B2-31A6-47BB-A3CB-66D149006488}" dt="2023-06-06T18:55:20.703" v="334" actId="478"/>
        <pc:sldMkLst>
          <pc:docMk/>
          <pc:sldMk cId="123605123" sldId="256"/>
        </pc:sldMkLst>
        <pc:picChg chg="del">
          <ac:chgData name="Guillermo" userId="13509cd17b07b463" providerId="LiveId" clId="{4373B6B2-31A6-47BB-A3CB-66D149006488}" dt="2023-06-06T18:55:20.703" v="334" actId="478"/>
          <ac:picMkLst>
            <pc:docMk/>
            <pc:sldMk cId="123605123" sldId="256"/>
            <ac:picMk id="166" creationId="{49D97BAE-1BA9-50D0-D611-7E2B984DBE54}"/>
          </ac:picMkLst>
        </pc:picChg>
      </pc:sldChg>
      <pc:sldChg chg="addSp delSp modSp new mod ord">
        <pc:chgData name="Guillermo" userId="13509cd17b07b463" providerId="LiveId" clId="{4373B6B2-31A6-47BB-A3CB-66D149006488}" dt="2023-06-06T19:18:19.798" v="410"/>
        <pc:sldMkLst>
          <pc:docMk/>
          <pc:sldMk cId="938282105" sldId="262"/>
        </pc:sldMkLst>
        <pc:spChg chg="del">
          <ac:chgData name="Guillermo" userId="13509cd17b07b463" providerId="LiveId" clId="{4373B6B2-31A6-47BB-A3CB-66D149006488}" dt="2023-06-06T18:36:11.265" v="3" actId="478"/>
          <ac:spMkLst>
            <pc:docMk/>
            <pc:sldMk cId="938282105" sldId="262"/>
            <ac:spMk id="2" creationId="{FA41EEF9-EC81-C1EC-D30A-795ED47EB4F6}"/>
          </ac:spMkLst>
        </pc:spChg>
        <pc:spChg chg="del">
          <ac:chgData name="Guillermo" userId="13509cd17b07b463" providerId="LiveId" clId="{4373B6B2-31A6-47BB-A3CB-66D149006488}" dt="2023-06-06T18:36:12.718" v="4" actId="478"/>
          <ac:spMkLst>
            <pc:docMk/>
            <pc:sldMk cId="938282105" sldId="262"/>
            <ac:spMk id="3" creationId="{631F6073-ED7A-C75E-90D5-056D5F8B63D0}"/>
          </ac:spMkLst>
        </pc:spChg>
        <pc:spChg chg="add mod">
          <ac:chgData name="Guillermo" userId="13509cd17b07b463" providerId="LiveId" clId="{4373B6B2-31A6-47BB-A3CB-66D149006488}" dt="2023-06-06T18:47:31.972" v="72" actId="1076"/>
          <ac:spMkLst>
            <pc:docMk/>
            <pc:sldMk cId="938282105" sldId="262"/>
            <ac:spMk id="4" creationId="{D9FD0368-2D83-6F1E-08D0-29ED5A9F8CD1}"/>
          </ac:spMkLst>
        </pc:spChg>
        <pc:spChg chg="add del mod">
          <ac:chgData name="Guillermo" userId="13509cd17b07b463" providerId="LiveId" clId="{4373B6B2-31A6-47BB-A3CB-66D149006488}" dt="2023-06-06T18:47:46.365" v="86" actId="21"/>
          <ac:spMkLst>
            <pc:docMk/>
            <pc:sldMk cId="938282105" sldId="262"/>
            <ac:spMk id="6" creationId="{44776248-DAF9-3909-D970-489183E8B9ED}"/>
          </ac:spMkLst>
        </pc:spChg>
        <pc:spChg chg="add mod">
          <ac:chgData name="Guillermo" userId="13509cd17b07b463" providerId="LiveId" clId="{4373B6B2-31A6-47BB-A3CB-66D149006488}" dt="2023-06-06T18:47:41.905" v="82" actId="1076"/>
          <ac:spMkLst>
            <pc:docMk/>
            <pc:sldMk cId="938282105" sldId="262"/>
            <ac:spMk id="7" creationId="{0C94E0FD-80D0-51B4-7618-2783687575BC}"/>
          </ac:spMkLst>
        </pc:spChg>
        <pc:spChg chg="add del mod">
          <ac:chgData name="Guillermo" userId="13509cd17b07b463" providerId="LiveId" clId="{4373B6B2-31A6-47BB-A3CB-66D149006488}" dt="2023-06-06T18:47:45.850" v="85"/>
          <ac:spMkLst>
            <pc:docMk/>
            <pc:sldMk cId="938282105" sldId="262"/>
            <ac:spMk id="8" creationId="{990DC64D-5447-AB88-4DFC-29B5442F9F3F}"/>
          </ac:spMkLst>
        </pc:spChg>
        <pc:spChg chg="add mod">
          <ac:chgData name="Guillermo" userId="13509cd17b07b463" providerId="LiveId" clId="{4373B6B2-31A6-47BB-A3CB-66D149006488}" dt="2023-06-06T18:47:54.324" v="106" actId="20577"/>
          <ac:spMkLst>
            <pc:docMk/>
            <pc:sldMk cId="938282105" sldId="262"/>
            <ac:spMk id="9" creationId="{2311EF8A-1C95-1F2C-5676-66503E298051}"/>
          </ac:spMkLst>
        </pc:spChg>
        <pc:spChg chg="add mod">
          <ac:chgData name="Guillermo" userId="13509cd17b07b463" providerId="LiveId" clId="{4373B6B2-31A6-47BB-A3CB-66D149006488}" dt="2023-06-06T18:48:55.203" v="132" actId="20577"/>
          <ac:spMkLst>
            <pc:docMk/>
            <pc:sldMk cId="938282105" sldId="262"/>
            <ac:spMk id="12" creationId="{BC481A87-DF99-6DF1-897A-AD78E0D49820}"/>
          </ac:spMkLst>
        </pc:spChg>
        <pc:spChg chg="add mod">
          <ac:chgData name="Guillermo" userId="13509cd17b07b463" providerId="LiveId" clId="{4373B6B2-31A6-47BB-A3CB-66D149006488}" dt="2023-06-06T18:49:17.500" v="135" actId="1076"/>
          <ac:spMkLst>
            <pc:docMk/>
            <pc:sldMk cId="938282105" sldId="262"/>
            <ac:spMk id="13" creationId="{30090288-3EF6-61EB-1953-73A48DDCE5AD}"/>
          </ac:spMkLst>
        </pc:spChg>
        <pc:spChg chg="add mod">
          <ac:chgData name="Guillermo" userId="13509cd17b07b463" providerId="LiveId" clId="{4373B6B2-31A6-47BB-A3CB-66D149006488}" dt="2023-06-06T18:49:21.479" v="137" actId="1076"/>
          <ac:spMkLst>
            <pc:docMk/>
            <pc:sldMk cId="938282105" sldId="262"/>
            <ac:spMk id="14" creationId="{A562689B-BF9E-21F0-ABD8-49EA410D50D9}"/>
          </ac:spMkLst>
        </pc:spChg>
        <pc:spChg chg="add mod">
          <ac:chgData name="Guillermo" userId="13509cd17b07b463" providerId="LiveId" clId="{4373B6B2-31A6-47BB-A3CB-66D149006488}" dt="2023-06-06T18:54:39.082" v="325" actId="14100"/>
          <ac:spMkLst>
            <pc:docMk/>
            <pc:sldMk cId="938282105" sldId="262"/>
            <ac:spMk id="19" creationId="{2694DE04-381A-5BD0-5598-B6E26C9B5D8E}"/>
          </ac:spMkLst>
        </pc:spChg>
        <pc:spChg chg="add mod">
          <ac:chgData name="Guillermo" userId="13509cd17b07b463" providerId="LiveId" clId="{4373B6B2-31A6-47BB-A3CB-66D149006488}" dt="2023-06-06T18:54:33.004" v="323" actId="1076"/>
          <ac:spMkLst>
            <pc:docMk/>
            <pc:sldMk cId="938282105" sldId="262"/>
            <ac:spMk id="20" creationId="{B0AD2870-7C21-37A0-A33F-FD3B00F655D5}"/>
          </ac:spMkLst>
        </pc:spChg>
        <pc:spChg chg="add mod">
          <ac:chgData name="Guillermo" userId="13509cd17b07b463" providerId="LiveId" clId="{4373B6B2-31A6-47BB-A3CB-66D149006488}" dt="2023-06-06T18:54:16.228" v="317" actId="14100"/>
          <ac:spMkLst>
            <pc:docMk/>
            <pc:sldMk cId="938282105" sldId="262"/>
            <ac:spMk id="22" creationId="{A4C69988-A714-E77B-D710-77636A89D1DE}"/>
          </ac:spMkLst>
        </pc:spChg>
        <pc:spChg chg="add mod">
          <ac:chgData name="Guillermo" userId="13509cd17b07b463" providerId="LiveId" clId="{4373B6B2-31A6-47BB-A3CB-66D149006488}" dt="2023-06-06T18:52:28.339" v="214" actId="20577"/>
          <ac:spMkLst>
            <pc:docMk/>
            <pc:sldMk cId="938282105" sldId="262"/>
            <ac:spMk id="23" creationId="{816BCEE2-4D7F-B334-51E6-5561F2B43FAD}"/>
          </ac:spMkLst>
        </pc:spChg>
        <pc:spChg chg="add mod">
          <ac:chgData name="Guillermo" userId="13509cd17b07b463" providerId="LiveId" clId="{4373B6B2-31A6-47BB-A3CB-66D149006488}" dt="2023-06-06T18:56:27.282" v="343" actId="14100"/>
          <ac:spMkLst>
            <pc:docMk/>
            <pc:sldMk cId="938282105" sldId="262"/>
            <ac:spMk id="25" creationId="{8A34000E-3081-9EE5-D383-A68CF227B7BB}"/>
          </ac:spMkLst>
        </pc:spChg>
        <pc:spChg chg="add mod">
          <ac:chgData name="Guillermo" userId="13509cd17b07b463" providerId="LiveId" clId="{4373B6B2-31A6-47BB-A3CB-66D149006488}" dt="2023-06-06T18:56:47.569" v="369" actId="20577"/>
          <ac:spMkLst>
            <pc:docMk/>
            <pc:sldMk cId="938282105" sldId="262"/>
            <ac:spMk id="26" creationId="{A14AE95B-7C9E-60A4-20AA-E08CBB5B5BF3}"/>
          </ac:spMkLst>
        </pc:spChg>
        <pc:spChg chg="add del mod">
          <ac:chgData name="Guillermo" userId="13509cd17b07b463" providerId="LiveId" clId="{4373B6B2-31A6-47BB-A3CB-66D149006488}" dt="2023-06-06T19:18:19.798" v="410"/>
          <ac:spMkLst>
            <pc:docMk/>
            <pc:sldMk cId="938282105" sldId="262"/>
            <ac:spMk id="28" creationId="{2DE52377-8332-2148-FB8D-1B976BF62FA1}"/>
          </ac:spMkLst>
        </pc:spChg>
        <pc:graphicFrameChg chg="add mod modGraphic">
          <ac:chgData name="Guillermo" userId="13509cd17b07b463" providerId="LiveId" clId="{4373B6B2-31A6-47BB-A3CB-66D149006488}" dt="2023-06-06T18:48:27.996" v="113" actId="14100"/>
          <ac:graphicFrameMkLst>
            <pc:docMk/>
            <pc:sldMk cId="938282105" sldId="262"/>
            <ac:graphicFrameMk id="5" creationId="{153ADD83-99EE-D34A-E466-0A598DC11A8E}"/>
          </ac:graphicFrameMkLst>
        </pc:graphicFrameChg>
        <pc:graphicFrameChg chg="add del mod">
          <ac:chgData name="Guillermo" userId="13509cd17b07b463" providerId="LiveId" clId="{4373B6B2-31A6-47BB-A3CB-66D149006488}" dt="2023-06-06T18:48:12.523" v="108"/>
          <ac:graphicFrameMkLst>
            <pc:docMk/>
            <pc:sldMk cId="938282105" sldId="262"/>
            <ac:graphicFrameMk id="10" creationId="{224C2943-3029-5EFA-2827-E4464E2F82D7}"/>
          </ac:graphicFrameMkLst>
        </pc:graphicFrameChg>
        <pc:graphicFrameChg chg="add mod modGraphic">
          <ac:chgData name="Guillermo" userId="13509cd17b07b463" providerId="LiveId" clId="{4373B6B2-31A6-47BB-A3CB-66D149006488}" dt="2023-06-06T18:48:25.572" v="112" actId="14100"/>
          <ac:graphicFrameMkLst>
            <pc:docMk/>
            <pc:sldMk cId="938282105" sldId="262"/>
            <ac:graphicFrameMk id="11" creationId="{3A792E25-0935-4B5D-8A3B-EC506A9DE670}"/>
          </ac:graphicFrameMkLst>
        </pc:graphicFrameChg>
        <pc:graphicFrameChg chg="add mod modGraphic">
          <ac:chgData name="Guillermo" userId="13509cd17b07b463" providerId="LiveId" clId="{4373B6B2-31A6-47BB-A3CB-66D149006488}" dt="2023-06-06T18:54:56.605" v="333" actId="2161"/>
          <ac:graphicFrameMkLst>
            <pc:docMk/>
            <pc:sldMk cId="938282105" sldId="262"/>
            <ac:graphicFrameMk id="21" creationId="{D3F2DF0F-99ED-3BA7-9B46-FC927E486A07}"/>
          </ac:graphicFrameMkLst>
        </pc:graphicFrameChg>
        <pc:graphicFrameChg chg="add mod modGraphic">
          <ac:chgData name="Guillermo" userId="13509cd17b07b463" providerId="LiveId" clId="{4373B6B2-31A6-47BB-A3CB-66D149006488}" dt="2023-06-06T18:54:28.907" v="322" actId="120"/>
          <ac:graphicFrameMkLst>
            <pc:docMk/>
            <pc:sldMk cId="938282105" sldId="262"/>
            <ac:graphicFrameMk id="24" creationId="{7865BA7D-B321-6550-336F-271204AB0A85}"/>
          </ac:graphicFrameMkLst>
        </pc:graphicFrameChg>
        <pc:graphicFrameChg chg="add mod modGraphic">
          <ac:chgData name="Guillermo" userId="13509cd17b07b463" providerId="LiveId" clId="{4373B6B2-31A6-47BB-A3CB-66D149006488}" dt="2023-06-06T18:56:39.719" v="364" actId="2161"/>
          <ac:graphicFrameMkLst>
            <pc:docMk/>
            <pc:sldMk cId="938282105" sldId="262"/>
            <ac:graphicFrameMk id="27" creationId="{0115907C-6A01-7226-CF99-F5F427871E95}"/>
          </ac:graphicFrameMkLst>
        </pc:graphicFrameChg>
        <pc:picChg chg="add mod">
          <ac:chgData name="Guillermo" userId="13509cd17b07b463" providerId="LiveId" clId="{4373B6B2-31A6-47BB-A3CB-66D149006488}" dt="2023-06-06T18:49:57.336" v="143" actId="1076"/>
          <ac:picMkLst>
            <pc:docMk/>
            <pc:sldMk cId="938282105" sldId="262"/>
            <ac:picMk id="16" creationId="{E0047CBB-5533-0E5F-CC5D-3A7738501595}"/>
          </ac:picMkLst>
        </pc:picChg>
        <pc:picChg chg="add mod">
          <ac:chgData name="Guillermo" userId="13509cd17b07b463" providerId="LiveId" clId="{4373B6B2-31A6-47BB-A3CB-66D149006488}" dt="2023-06-06T18:50:18.112" v="147" actId="1076"/>
          <ac:picMkLst>
            <pc:docMk/>
            <pc:sldMk cId="938282105" sldId="262"/>
            <ac:picMk id="18" creationId="{FEB97B09-7DDB-6A6E-F134-59B063285108}"/>
          </ac:picMkLst>
        </pc:picChg>
      </pc:sldChg>
      <pc:sldChg chg="addSp delSp modSp new mod">
        <pc:chgData name="Guillermo" userId="13509cd17b07b463" providerId="LiveId" clId="{4373B6B2-31A6-47BB-A3CB-66D149006488}" dt="2023-06-06T19:21:26.514" v="481" actId="1076"/>
        <pc:sldMkLst>
          <pc:docMk/>
          <pc:sldMk cId="1753007772" sldId="263"/>
        </pc:sldMkLst>
        <pc:spChg chg="del">
          <ac:chgData name="Guillermo" userId="13509cd17b07b463" providerId="LiveId" clId="{4373B6B2-31A6-47BB-A3CB-66D149006488}" dt="2023-06-06T18:57:24.218" v="372" actId="478"/>
          <ac:spMkLst>
            <pc:docMk/>
            <pc:sldMk cId="1753007772" sldId="263"/>
            <ac:spMk id="2" creationId="{058609A9-821C-C4C8-6C5E-2CC0E85F9745}"/>
          </ac:spMkLst>
        </pc:spChg>
        <pc:spChg chg="del">
          <ac:chgData name="Guillermo" userId="13509cd17b07b463" providerId="LiveId" clId="{4373B6B2-31A6-47BB-A3CB-66D149006488}" dt="2023-06-06T18:57:22.748" v="371" actId="478"/>
          <ac:spMkLst>
            <pc:docMk/>
            <pc:sldMk cId="1753007772" sldId="263"/>
            <ac:spMk id="3" creationId="{D90779BB-A27B-47B7-04F1-80EA8C06F775}"/>
          </ac:spMkLst>
        </pc:spChg>
        <pc:spChg chg="add mod">
          <ac:chgData name="Guillermo" userId="13509cd17b07b463" providerId="LiveId" clId="{4373B6B2-31A6-47BB-A3CB-66D149006488}" dt="2023-06-06T19:21:22.129" v="480" actId="1076"/>
          <ac:spMkLst>
            <pc:docMk/>
            <pc:sldMk cId="1753007772" sldId="263"/>
            <ac:spMk id="8" creationId="{349BB8A1-6EBE-1451-31BB-61D9F0CB8750}"/>
          </ac:spMkLst>
        </pc:spChg>
        <pc:spChg chg="add del mod">
          <ac:chgData name="Guillermo" userId="13509cd17b07b463" providerId="LiveId" clId="{4373B6B2-31A6-47BB-A3CB-66D149006488}" dt="2023-06-06T19:18:13.728" v="408" actId="478"/>
          <ac:spMkLst>
            <pc:docMk/>
            <pc:sldMk cId="1753007772" sldId="263"/>
            <ac:spMk id="9" creationId="{BAF0AC56-C05B-0FB3-2721-CFB530FCC847}"/>
          </ac:spMkLst>
        </pc:spChg>
        <pc:spChg chg="add mod">
          <ac:chgData name="Guillermo" userId="13509cd17b07b463" providerId="LiveId" clId="{4373B6B2-31A6-47BB-A3CB-66D149006488}" dt="2023-06-06T19:21:26.514" v="481" actId="1076"/>
          <ac:spMkLst>
            <pc:docMk/>
            <pc:sldMk cId="1753007772" sldId="263"/>
            <ac:spMk id="10" creationId="{410FF6FD-E0FC-89B7-B80D-84C827AA69ED}"/>
          </ac:spMkLst>
        </pc:spChg>
        <pc:spChg chg="add del mod">
          <ac:chgData name="Guillermo" userId="13509cd17b07b463" providerId="LiveId" clId="{4373B6B2-31A6-47BB-A3CB-66D149006488}" dt="2023-06-06T19:19:38.362" v="459"/>
          <ac:spMkLst>
            <pc:docMk/>
            <pc:sldMk cId="1753007772" sldId="263"/>
            <ac:spMk id="12" creationId="{35F16BA8-F7F9-5434-A7BB-6A153D788D7D}"/>
          </ac:spMkLst>
        </pc:spChg>
        <pc:spChg chg="add del mod">
          <ac:chgData name="Guillermo" userId="13509cd17b07b463" providerId="LiveId" clId="{4373B6B2-31A6-47BB-A3CB-66D149006488}" dt="2023-06-06T19:19:50.380" v="464"/>
          <ac:spMkLst>
            <pc:docMk/>
            <pc:sldMk cId="1753007772" sldId="263"/>
            <ac:spMk id="14" creationId="{2FF10090-57E3-84D2-9A93-01C9E75716DA}"/>
          </ac:spMkLst>
        </pc:spChg>
        <pc:spChg chg="add del mod">
          <ac:chgData name="Guillermo" userId="13509cd17b07b463" providerId="LiveId" clId="{4373B6B2-31A6-47BB-A3CB-66D149006488}" dt="2023-06-06T19:19:50.380" v="464"/>
          <ac:spMkLst>
            <pc:docMk/>
            <pc:sldMk cId="1753007772" sldId="263"/>
            <ac:spMk id="15" creationId="{1989B6AA-065E-FBDA-C647-E56FC449288B}"/>
          </ac:spMkLst>
        </pc:spChg>
        <pc:spChg chg="add mod">
          <ac:chgData name="Guillermo" userId="13509cd17b07b463" providerId="LiveId" clId="{4373B6B2-31A6-47BB-A3CB-66D149006488}" dt="2023-06-06T19:20:00.819" v="466" actId="1076"/>
          <ac:spMkLst>
            <pc:docMk/>
            <pc:sldMk cId="1753007772" sldId="263"/>
            <ac:spMk id="17" creationId="{563BA958-0AAC-07C2-5838-6D94BBA758AC}"/>
          </ac:spMkLst>
        </pc:spChg>
        <pc:spChg chg="add mod">
          <ac:chgData name="Guillermo" userId="13509cd17b07b463" providerId="LiveId" clId="{4373B6B2-31A6-47BB-A3CB-66D149006488}" dt="2023-06-06T19:20:00.819" v="466" actId="1076"/>
          <ac:spMkLst>
            <pc:docMk/>
            <pc:sldMk cId="1753007772" sldId="263"/>
            <ac:spMk id="18" creationId="{2E48F8F2-02F4-4E60-D5CF-68B1D8BC12CC}"/>
          </ac:spMkLst>
        </pc:spChg>
        <pc:spChg chg="add mod">
          <ac:chgData name="Guillermo" userId="13509cd17b07b463" providerId="LiveId" clId="{4373B6B2-31A6-47BB-A3CB-66D149006488}" dt="2023-06-06T19:20:28.849" v="470" actId="1076"/>
          <ac:spMkLst>
            <pc:docMk/>
            <pc:sldMk cId="1753007772" sldId="263"/>
            <ac:spMk id="20" creationId="{2FA7A70F-60A3-4C1C-D0BE-1B774A8A7484}"/>
          </ac:spMkLst>
        </pc:spChg>
        <pc:spChg chg="add mod">
          <ac:chgData name="Guillermo" userId="13509cd17b07b463" providerId="LiveId" clId="{4373B6B2-31A6-47BB-A3CB-66D149006488}" dt="2023-06-06T19:20:28.849" v="470" actId="1076"/>
          <ac:spMkLst>
            <pc:docMk/>
            <pc:sldMk cId="1753007772" sldId="263"/>
            <ac:spMk id="21" creationId="{3A95D9FF-ECBA-DF5F-EAC3-B88A2B111EB3}"/>
          </ac:spMkLst>
        </pc:spChg>
        <pc:spChg chg="add mod">
          <ac:chgData name="Guillermo" userId="13509cd17b07b463" providerId="LiveId" clId="{4373B6B2-31A6-47BB-A3CB-66D149006488}" dt="2023-06-06T19:20:39.270" v="473" actId="1076"/>
          <ac:spMkLst>
            <pc:docMk/>
            <pc:sldMk cId="1753007772" sldId="263"/>
            <ac:spMk id="23" creationId="{515D2D5A-1D95-0C03-E6D9-45D0DF19EDD5}"/>
          </ac:spMkLst>
        </pc:spChg>
        <pc:spChg chg="add mod">
          <ac:chgData name="Guillermo" userId="13509cd17b07b463" providerId="LiveId" clId="{4373B6B2-31A6-47BB-A3CB-66D149006488}" dt="2023-06-06T19:20:39.270" v="473" actId="1076"/>
          <ac:spMkLst>
            <pc:docMk/>
            <pc:sldMk cId="1753007772" sldId="263"/>
            <ac:spMk id="24" creationId="{8C52FEC5-5A9C-1E40-FE93-5C7C7963DB3B}"/>
          </ac:spMkLst>
        </pc:spChg>
        <pc:spChg chg="add mod">
          <ac:chgData name="Guillermo" userId="13509cd17b07b463" providerId="LiveId" clId="{4373B6B2-31A6-47BB-A3CB-66D149006488}" dt="2023-06-06T19:20:51.827" v="475" actId="1076"/>
          <ac:spMkLst>
            <pc:docMk/>
            <pc:sldMk cId="1753007772" sldId="263"/>
            <ac:spMk id="26" creationId="{A36AE74D-3C16-2FDB-A79B-F9385CD818E2}"/>
          </ac:spMkLst>
        </pc:spChg>
        <pc:spChg chg="add mod">
          <ac:chgData name="Guillermo" userId="13509cd17b07b463" providerId="LiveId" clId="{4373B6B2-31A6-47BB-A3CB-66D149006488}" dt="2023-06-06T19:20:51.827" v="475" actId="1076"/>
          <ac:spMkLst>
            <pc:docMk/>
            <pc:sldMk cId="1753007772" sldId="263"/>
            <ac:spMk id="27" creationId="{8FA542D7-4487-3A35-29FD-F7927FFD9C7A}"/>
          </ac:spMkLst>
        </pc:spChg>
        <pc:spChg chg="add mod">
          <ac:chgData name="Guillermo" userId="13509cd17b07b463" providerId="LiveId" clId="{4373B6B2-31A6-47BB-A3CB-66D149006488}" dt="2023-06-06T19:21:14.611" v="479" actId="1076"/>
          <ac:spMkLst>
            <pc:docMk/>
            <pc:sldMk cId="1753007772" sldId="263"/>
            <ac:spMk id="29" creationId="{D728680B-F6E8-5147-A1BB-CED4FE4AE050}"/>
          </ac:spMkLst>
        </pc:spChg>
        <pc:spChg chg="add mod">
          <ac:chgData name="Guillermo" userId="13509cd17b07b463" providerId="LiveId" clId="{4373B6B2-31A6-47BB-A3CB-66D149006488}" dt="2023-06-06T19:21:14.611" v="479" actId="1076"/>
          <ac:spMkLst>
            <pc:docMk/>
            <pc:sldMk cId="1753007772" sldId="263"/>
            <ac:spMk id="30" creationId="{C57EDB38-C389-D3FA-3097-AF4B7127775A}"/>
          </ac:spMkLst>
        </pc:spChg>
        <pc:graphicFrameChg chg="add mod modGraphic">
          <ac:chgData name="Guillermo" userId="13509cd17b07b463" providerId="LiveId" clId="{4373B6B2-31A6-47BB-A3CB-66D149006488}" dt="2023-06-06T19:21:22.129" v="480" actId="1076"/>
          <ac:graphicFrameMkLst>
            <pc:docMk/>
            <pc:sldMk cId="1753007772" sldId="263"/>
            <ac:graphicFrameMk id="11" creationId="{42988350-B959-734F-1FC3-250B7CCBB2F5}"/>
          </ac:graphicFrameMkLst>
        </pc:graphicFrameChg>
        <pc:graphicFrameChg chg="add del mod">
          <ac:chgData name="Guillermo" userId="13509cd17b07b463" providerId="LiveId" clId="{4373B6B2-31A6-47BB-A3CB-66D149006488}" dt="2023-06-06T19:19:38.362" v="459"/>
          <ac:graphicFrameMkLst>
            <pc:docMk/>
            <pc:sldMk cId="1753007772" sldId="263"/>
            <ac:graphicFrameMk id="13" creationId="{EE76BBB0-C657-42C4-5645-D95424900390}"/>
          </ac:graphicFrameMkLst>
        </pc:graphicFrameChg>
        <pc:graphicFrameChg chg="add del mod">
          <ac:chgData name="Guillermo" userId="13509cd17b07b463" providerId="LiveId" clId="{4373B6B2-31A6-47BB-A3CB-66D149006488}" dt="2023-06-06T19:19:50.380" v="464"/>
          <ac:graphicFrameMkLst>
            <pc:docMk/>
            <pc:sldMk cId="1753007772" sldId="263"/>
            <ac:graphicFrameMk id="16" creationId="{6B796186-91D2-9764-1BBD-5E5DD76D690B}"/>
          </ac:graphicFrameMkLst>
        </pc:graphicFrameChg>
        <pc:graphicFrameChg chg="add mod">
          <ac:chgData name="Guillermo" userId="13509cd17b07b463" providerId="LiveId" clId="{4373B6B2-31A6-47BB-A3CB-66D149006488}" dt="2023-06-06T19:20:00.819" v="466" actId="1076"/>
          <ac:graphicFrameMkLst>
            <pc:docMk/>
            <pc:sldMk cId="1753007772" sldId="263"/>
            <ac:graphicFrameMk id="19" creationId="{167E0097-7D50-6706-4E14-1185289FD98A}"/>
          </ac:graphicFrameMkLst>
        </pc:graphicFrameChg>
        <pc:graphicFrameChg chg="add mod">
          <ac:chgData name="Guillermo" userId="13509cd17b07b463" providerId="LiveId" clId="{4373B6B2-31A6-47BB-A3CB-66D149006488}" dt="2023-06-06T19:20:28.849" v="470" actId="1076"/>
          <ac:graphicFrameMkLst>
            <pc:docMk/>
            <pc:sldMk cId="1753007772" sldId="263"/>
            <ac:graphicFrameMk id="22" creationId="{521FB409-D2A0-2737-732E-117AA7C9F52C}"/>
          </ac:graphicFrameMkLst>
        </pc:graphicFrameChg>
        <pc:graphicFrameChg chg="add mod">
          <ac:chgData name="Guillermo" userId="13509cd17b07b463" providerId="LiveId" clId="{4373B6B2-31A6-47BB-A3CB-66D149006488}" dt="2023-06-06T19:20:39.270" v="473" actId="1076"/>
          <ac:graphicFrameMkLst>
            <pc:docMk/>
            <pc:sldMk cId="1753007772" sldId="263"/>
            <ac:graphicFrameMk id="25" creationId="{2B4F90D4-F67B-0813-8C5B-20B5FB44A140}"/>
          </ac:graphicFrameMkLst>
        </pc:graphicFrameChg>
        <pc:graphicFrameChg chg="add mod">
          <ac:chgData name="Guillermo" userId="13509cd17b07b463" providerId="LiveId" clId="{4373B6B2-31A6-47BB-A3CB-66D149006488}" dt="2023-06-06T19:20:51.827" v="475" actId="1076"/>
          <ac:graphicFrameMkLst>
            <pc:docMk/>
            <pc:sldMk cId="1753007772" sldId="263"/>
            <ac:graphicFrameMk id="28" creationId="{002B6FAC-8DB9-5B5D-16CF-80BD4E98AEC1}"/>
          </ac:graphicFrameMkLst>
        </pc:graphicFrameChg>
        <pc:graphicFrameChg chg="add mod">
          <ac:chgData name="Guillermo" userId="13509cd17b07b463" providerId="LiveId" clId="{4373B6B2-31A6-47BB-A3CB-66D149006488}" dt="2023-06-06T19:21:14.611" v="479" actId="1076"/>
          <ac:graphicFrameMkLst>
            <pc:docMk/>
            <pc:sldMk cId="1753007772" sldId="263"/>
            <ac:graphicFrameMk id="31" creationId="{5B26C6F9-DB4C-0B8B-2BEB-F7019C8A39FA}"/>
          </ac:graphicFrameMkLst>
        </pc:graphicFrameChg>
        <pc:picChg chg="add del mod">
          <ac:chgData name="Guillermo" userId="13509cd17b07b463" providerId="LiveId" clId="{4373B6B2-31A6-47BB-A3CB-66D149006488}" dt="2023-06-06T19:16:53.782" v="381" actId="478"/>
          <ac:picMkLst>
            <pc:docMk/>
            <pc:sldMk cId="1753007772" sldId="263"/>
            <ac:picMk id="5" creationId="{5DF3874D-FCAD-CB51-70E8-A437F9C77E53}"/>
          </ac:picMkLst>
        </pc:picChg>
        <pc:picChg chg="add mod">
          <ac:chgData name="Guillermo" userId="13509cd17b07b463" providerId="LiveId" clId="{4373B6B2-31A6-47BB-A3CB-66D149006488}" dt="2023-06-06T19:19:48.618" v="463" actId="1076"/>
          <ac:picMkLst>
            <pc:docMk/>
            <pc:sldMk cId="1753007772" sldId="263"/>
            <ac:picMk id="7" creationId="{DE370589-0648-3022-0169-9F2BD3B85769}"/>
          </ac:picMkLst>
        </pc:picChg>
      </pc:sldChg>
      <pc:sldChg chg="add del">
        <pc:chgData name="Guillermo" userId="13509cd17b07b463" providerId="LiveId" clId="{4373B6B2-31A6-47BB-A3CB-66D149006488}" dt="2023-06-06T19:18:56.647" v="445"/>
        <pc:sldMkLst>
          <pc:docMk/>
          <pc:sldMk cId="2541872194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7F12-C213-4C3C-B0C3-13D164B6E9F6}" type="datetimeFigureOut">
              <a:rPr lang="es-CL" smtClean="0"/>
              <a:t>07-06-23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974-D849-46B0-AC94-F3321AD4D2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9866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7F12-C213-4C3C-B0C3-13D164B6E9F6}" type="datetimeFigureOut">
              <a:rPr lang="es-CL" smtClean="0"/>
              <a:t>07-06-23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974-D849-46B0-AC94-F3321AD4D2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006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7F12-C213-4C3C-B0C3-13D164B6E9F6}" type="datetimeFigureOut">
              <a:rPr lang="es-CL" smtClean="0"/>
              <a:t>07-06-23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974-D849-46B0-AC94-F3321AD4D2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7538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7F12-C213-4C3C-B0C3-13D164B6E9F6}" type="datetimeFigureOut">
              <a:rPr lang="es-CL" smtClean="0"/>
              <a:t>07-06-23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974-D849-46B0-AC94-F3321AD4D2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6988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7F12-C213-4C3C-B0C3-13D164B6E9F6}" type="datetimeFigureOut">
              <a:rPr lang="es-CL" smtClean="0"/>
              <a:t>07-06-23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974-D849-46B0-AC94-F3321AD4D2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8010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7F12-C213-4C3C-B0C3-13D164B6E9F6}" type="datetimeFigureOut">
              <a:rPr lang="es-CL" smtClean="0"/>
              <a:t>07-06-23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974-D849-46B0-AC94-F3321AD4D2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1921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7F12-C213-4C3C-B0C3-13D164B6E9F6}" type="datetimeFigureOut">
              <a:rPr lang="es-CL" smtClean="0"/>
              <a:t>07-06-23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974-D849-46B0-AC94-F3321AD4D2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3770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7F12-C213-4C3C-B0C3-13D164B6E9F6}" type="datetimeFigureOut">
              <a:rPr lang="es-CL" smtClean="0"/>
              <a:t>07-06-23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974-D849-46B0-AC94-F3321AD4D2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2119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7F12-C213-4C3C-B0C3-13D164B6E9F6}" type="datetimeFigureOut">
              <a:rPr lang="es-CL" smtClean="0"/>
              <a:t>07-06-23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974-D849-46B0-AC94-F3321AD4D2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04892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7F12-C213-4C3C-B0C3-13D164B6E9F6}" type="datetimeFigureOut">
              <a:rPr lang="es-CL" smtClean="0"/>
              <a:t>07-06-23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974-D849-46B0-AC94-F3321AD4D2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68678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7F12-C213-4C3C-B0C3-13D164B6E9F6}" type="datetimeFigureOut">
              <a:rPr lang="es-CL" smtClean="0"/>
              <a:t>07-06-23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52974-D849-46B0-AC94-F3321AD4D2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0368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97F12-C213-4C3C-B0C3-13D164B6E9F6}" type="datetimeFigureOut">
              <a:rPr lang="es-CL" smtClean="0"/>
              <a:t>07-06-23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52974-D849-46B0-AC94-F3321AD4D2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7033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una sola esquina cortada 3">
            <a:extLst>
              <a:ext uri="{FF2B5EF4-FFF2-40B4-BE49-F238E27FC236}">
                <a16:creationId xmlns:a16="http://schemas.microsoft.com/office/drawing/2014/main" id="{F6289A13-BCDF-4602-D9C5-BE4F12BF2BDF}"/>
              </a:ext>
            </a:extLst>
          </p:cNvPr>
          <p:cNvSpPr/>
          <p:nvPr/>
        </p:nvSpPr>
        <p:spPr>
          <a:xfrm>
            <a:off x="329183" y="341376"/>
            <a:ext cx="4223831" cy="329184"/>
          </a:xfrm>
          <a:prstGeom prst="snip1Rect">
            <a:avLst>
              <a:gd name="adj" fmla="val 5000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endParaRPr lang="es-CL" sz="1100" b="1" dirty="0">
              <a:solidFill>
                <a:schemeClr val="tx1"/>
              </a:solidFill>
              <a:latin typeface="OCRB" panose="020B0609020202020204" pitchFamily="49" charset="0"/>
            </a:endParaRPr>
          </a:p>
        </p:txBody>
      </p:sp>
      <p:sp>
        <p:nvSpPr>
          <p:cNvPr id="5" name="Rectángulo: una sola esquina cortada 4">
            <a:extLst>
              <a:ext uri="{FF2B5EF4-FFF2-40B4-BE49-F238E27FC236}">
                <a16:creationId xmlns:a16="http://schemas.microsoft.com/office/drawing/2014/main" id="{1BAEE9B5-E0F4-9B95-768D-E61C42305491}"/>
              </a:ext>
            </a:extLst>
          </p:cNvPr>
          <p:cNvSpPr/>
          <p:nvPr/>
        </p:nvSpPr>
        <p:spPr>
          <a:xfrm>
            <a:off x="329184" y="670560"/>
            <a:ext cx="4287372" cy="1542925"/>
          </a:xfrm>
          <a:prstGeom prst="snip1Rect">
            <a:avLst>
              <a:gd name="adj" fmla="val 910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s-CL" sz="1100" dirty="0">
              <a:latin typeface="OCRB" panose="020B0609020202020204" pitchFamily="49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5AC46AF-3BA6-5029-16B8-CF0509815D93}"/>
              </a:ext>
            </a:extLst>
          </p:cNvPr>
          <p:cNvSpPr/>
          <p:nvPr/>
        </p:nvSpPr>
        <p:spPr>
          <a:xfrm>
            <a:off x="4710879" y="341376"/>
            <a:ext cx="1876166" cy="18721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CCCDE4-0507-E27B-C572-FB6178F9E958}"/>
              </a:ext>
            </a:extLst>
          </p:cNvPr>
          <p:cNvSpPr txBox="1"/>
          <p:nvPr/>
        </p:nvSpPr>
        <p:spPr>
          <a:xfrm>
            <a:off x="329184" y="2213485"/>
            <a:ext cx="3099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4020202020204" pitchFamily="49" charset="0"/>
              </a:rPr>
              <a:t>Marcas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id="{16D2D33D-BAC1-BFE7-E244-1B96F43DDE06}"/>
              </a:ext>
            </a:extLst>
          </p:cNvPr>
          <p:cNvSpPr/>
          <p:nvPr/>
        </p:nvSpPr>
        <p:spPr>
          <a:xfrm>
            <a:off x="329184" y="2487805"/>
            <a:ext cx="3099816" cy="1403604"/>
          </a:xfrm>
          <a:prstGeom prst="snip1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dirty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2B6E3A5-08FC-5265-1A2D-EBF3E79E8B03}"/>
              </a:ext>
            </a:extLst>
          </p:cNvPr>
          <p:cNvSpPr txBox="1"/>
          <p:nvPr/>
        </p:nvSpPr>
        <p:spPr>
          <a:xfrm>
            <a:off x="329184" y="2545348"/>
            <a:ext cx="30998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u="sng" dirty="0">
                <a:latin typeface="OCRB" panose="020B0609020202020204" pitchFamily="49" charset="0"/>
              </a:rPr>
              <a:t>_________________________________</a:t>
            </a:r>
            <a:endParaRPr lang="es-CL" sz="1100" u="sng" dirty="0">
              <a:latin typeface="OCRB" panose="020B0609020202020204" pitchFamily="49" charset="0"/>
            </a:endParaRPr>
          </a:p>
        </p:txBody>
      </p:sp>
      <p:graphicFrame>
        <p:nvGraphicFramePr>
          <p:cNvPr id="12" name="Tabla 12">
            <a:extLst>
              <a:ext uri="{FF2B5EF4-FFF2-40B4-BE49-F238E27FC236}">
                <a16:creationId xmlns:a16="http://schemas.microsoft.com/office/drawing/2014/main" id="{6CD5BA41-07E3-1316-A6EF-E03B63C14F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427753"/>
              </p:ext>
            </p:extLst>
          </p:nvPr>
        </p:nvGraphicFramePr>
        <p:xfrm>
          <a:off x="431292" y="2764804"/>
          <a:ext cx="2895600" cy="106680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79192">
                  <a:extLst>
                    <a:ext uri="{9D8B030D-6E8A-4147-A177-3AD203B41FA5}">
                      <a16:colId xmlns:a16="http://schemas.microsoft.com/office/drawing/2014/main" val="4020671186"/>
                    </a:ext>
                  </a:extLst>
                </a:gridCol>
                <a:gridCol w="2616408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162837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</a:tbl>
          </a:graphicData>
        </a:graphic>
      </p:graphicFrame>
      <p:pic>
        <p:nvPicPr>
          <p:cNvPr id="15" name="Imagen 14">
            <a:extLst>
              <a:ext uri="{FF2B5EF4-FFF2-40B4-BE49-F238E27FC236}">
                <a16:creationId xmlns:a16="http://schemas.microsoft.com/office/drawing/2014/main" id="{BCAD20DC-69D3-F314-6B32-B85FF43F52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" y="2764804"/>
            <a:ext cx="203319" cy="196965"/>
          </a:xfrm>
          <a:prstGeom prst="rect">
            <a:avLst/>
          </a:prstGeom>
        </p:spPr>
      </p:pic>
      <p:sp>
        <p:nvSpPr>
          <p:cNvPr id="44" name="Rectángulo: una sola esquina cortada 43">
            <a:extLst>
              <a:ext uri="{FF2B5EF4-FFF2-40B4-BE49-F238E27FC236}">
                <a16:creationId xmlns:a16="http://schemas.microsoft.com/office/drawing/2014/main" id="{2043E0BE-D5A5-68D6-4C42-FAB23501EB1C}"/>
              </a:ext>
            </a:extLst>
          </p:cNvPr>
          <p:cNvSpPr/>
          <p:nvPr/>
        </p:nvSpPr>
        <p:spPr>
          <a:xfrm>
            <a:off x="329184" y="3924163"/>
            <a:ext cx="3099816" cy="1403604"/>
          </a:xfrm>
          <a:prstGeom prst="snip1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dirty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DCA7BA4B-D1BA-B6BF-F5CF-70084DF2259F}"/>
              </a:ext>
            </a:extLst>
          </p:cNvPr>
          <p:cNvSpPr txBox="1"/>
          <p:nvPr/>
        </p:nvSpPr>
        <p:spPr>
          <a:xfrm>
            <a:off x="329184" y="3981706"/>
            <a:ext cx="30998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u="sng" dirty="0">
                <a:latin typeface="OCRB" panose="020B0609020202020204" pitchFamily="49" charset="0"/>
              </a:rPr>
              <a:t>_ ________________________________</a:t>
            </a:r>
            <a:endParaRPr lang="es-CL" sz="1100" u="sng" dirty="0">
              <a:latin typeface="OCRB" panose="020B0609020202020204" pitchFamily="49" charset="0"/>
            </a:endParaRPr>
          </a:p>
        </p:txBody>
      </p:sp>
      <p:graphicFrame>
        <p:nvGraphicFramePr>
          <p:cNvPr id="46" name="Tabla 12">
            <a:extLst>
              <a:ext uri="{FF2B5EF4-FFF2-40B4-BE49-F238E27FC236}">
                <a16:creationId xmlns:a16="http://schemas.microsoft.com/office/drawing/2014/main" id="{4BF04437-A53C-D83B-375C-ADA4C3146F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000180"/>
              </p:ext>
            </p:extLst>
          </p:nvPr>
        </p:nvGraphicFramePr>
        <p:xfrm>
          <a:off x="431292" y="4201162"/>
          <a:ext cx="2895600" cy="106680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79192">
                  <a:extLst>
                    <a:ext uri="{9D8B030D-6E8A-4147-A177-3AD203B41FA5}">
                      <a16:colId xmlns:a16="http://schemas.microsoft.com/office/drawing/2014/main" val="4020671186"/>
                    </a:ext>
                  </a:extLst>
                </a:gridCol>
                <a:gridCol w="2616408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162837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</a:tbl>
          </a:graphicData>
        </a:graphic>
      </p:graphicFrame>
      <p:sp>
        <p:nvSpPr>
          <p:cNvPr id="52" name="Rectángulo: una sola esquina cortada 51">
            <a:extLst>
              <a:ext uri="{FF2B5EF4-FFF2-40B4-BE49-F238E27FC236}">
                <a16:creationId xmlns:a16="http://schemas.microsoft.com/office/drawing/2014/main" id="{7472BD56-FC55-5242-0392-5E8973F534BB}"/>
              </a:ext>
            </a:extLst>
          </p:cNvPr>
          <p:cNvSpPr/>
          <p:nvPr/>
        </p:nvSpPr>
        <p:spPr>
          <a:xfrm>
            <a:off x="329184" y="5385310"/>
            <a:ext cx="3099816" cy="1403604"/>
          </a:xfrm>
          <a:prstGeom prst="snip1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dirty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36C39496-957D-5B22-D72D-C349FA674AD6}"/>
              </a:ext>
            </a:extLst>
          </p:cNvPr>
          <p:cNvSpPr txBox="1"/>
          <p:nvPr/>
        </p:nvSpPr>
        <p:spPr>
          <a:xfrm>
            <a:off x="329184" y="5442853"/>
            <a:ext cx="30998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u="sng" dirty="0">
                <a:latin typeface="OCRB" panose="020B0609020202020204" pitchFamily="49" charset="0"/>
              </a:rPr>
              <a:t>_________________________________________</a:t>
            </a:r>
            <a:endParaRPr lang="es-CL" sz="1100" u="sng" dirty="0">
              <a:latin typeface="OCRB" panose="020B0609020202020204" pitchFamily="49" charset="0"/>
            </a:endParaRPr>
          </a:p>
        </p:txBody>
      </p:sp>
      <p:graphicFrame>
        <p:nvGraphicFramePr>
          <p:cNvPr id="54" name="Tabla 12">
            <a:extLst>
              <a:ext uri="{FF2B5EF4-FFF2-40B4-BE49-F238E27FC236}">
                <a16:creationId xmlns:a16="http://schemas.microsoft.com/office/drawing/2014/main" id="{1AEF7F2E-3C6F-0AA9-6C87-57FE26443E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922873"/>
              </p:ext>
            </p:extLst>
          </p:nvPr>
        </p:nvGraphicFramePr>
        <p:xfrm>
          <a:off x="431292" y="5662309"/>
          <a:ext cx="2895600" cy="106680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79192">
                  <a:extLst>
                    <a:ext uri="{9D8B030D-6E8A-4147-A177-3AD203B41FA5}">
                      <a16:colId xmlns:a16="http://schemas.microsoft.com/office/drawing/2014/main" val="4020671186"/>
                    </a:ext>
                  </a:extLst>
                </a:gridCol>
                <a:gridCol w="2616408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162837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</a:tbl>
          </a:graphicData>
        </a:graphic>
      </p:graphicFrame>
      <p:sp>
        <p:nvSpPr>
          <p:cNvPr id="60" name="Rectángulo: una sola esquina cortada 59">
            <a:extLst>
              <a:ext uri="{FF2B5EF4-FFF2-40B4-BE49-F238E27FC236}">
                <a16:creationId xmlns:a16="http://schemas.microsoft.com/office/drawing/2014/main" id="{54C7CE4F-25F6-2A39-A954-9BF002F54B77}"/>
              </a:ext>
            </a:extLst>
          </p:cNvPr>
          <p:cNvSpPr/>
          <p:nvPr/>
        </p:nvSpPr>
        <p:spPr>
          <a:xfrm>
            <a:off x="329184" y="6846457"/>
            <a:ext cx="3099816" cy="1403604"/>
          </a:xfrm>
          <a:prstGeom prst="snip1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dirty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919B00E0-E884-2C6B-1923-96517050EF06}"/>
              </a:ext>
            </a:extLst>
          </p:cNvPr>
          <p:cNvSpPr txBox="1"/>
          <p:nvPr/>
        </p:nvSpPr>
        <p:spPr>
          <a:xfrm>
            <a:off x="329184" y="6904000"/>
            <a:ext cx="30998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u="sng" dirty="0">
                <a:latin typeface="OCRB" panose="020B0609020202020204" pitchFamily="49" charset="0"/>
              </a:rPr>
              <a:t>_________________________________________</a:t>
            </a:r>
            <a:endParaRPr lang="es-CL" sz="1100" u="sng" dirty="0">
              <a:latin typeface="OCRB" panose="020B0609020202020204" pitchFamily="49" charset="0"/>
            </a:endParaRPr>
          </a:p>
        </p:txBody>
      </p:sp>
      <p:graphicFrame>
        <p:nvGraphicFramePr>
          <p:cNvPr id="62" name="Tabla 12">
            <a:extLst>
              <a:ext uri="{FF2B5EF4-FFF2-40B4-BE49-F238E27FC236}">
                <a16:creationId xmlns:a16="http://schemas.microsoft.com/office/drawing/2014/main" id="{350AFB10-7418-A953-7499-83EFB91711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632485"/>
              </p:ext>
            </p:extLst>
          </p:nvPr>
        </p:nvGraphicFramePr>
        <p:xfrm>
          <a:off x="431292" y="7125553"/>
          <a:ext cx="2895600" cy="106680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79192">
                  <a:extLst>
                    <a:ext uri="{9D8B030D-6E8A-4147-A177-3AD203B41FA5}">
                      <a16:colId xmlns:a16="http://schemas.microsoft.com/office/drawing/2014/main" val="4020671186"/>
                    </a:ext>
                  </a:extLst>
                </a:gridCol>
                <a:gridCol w="2616408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162837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</a:tbl>
          </a:graphicData>
        </a:graphic>
      </p:graphicFrame>
      <p:sp>
        <p:nvSpPr>
          <p:cNvPr id="68" name="Rectángulo: una sola esquina cortada 67">
            <a:extLst>
              <a:ext uri="{FF2B5EF4-FFF2-40B4-BE49-F238E27FC236}">
                <a16:creationId xmlns:a16="http://schemas.microsoft.com/office/drawing/2014/main" id="{DDA9923B-6345-B821-6685-8016F18D8E55}"/>
              </a:ext>
            </a:extLst>
          </p:cNvPr>
          <p:cNvSpPr/>
          <p:nvPr/>
        </p:nvSpPr>
        <p:spPr>
          <a:xfrm>
            <a:off x="329184" y="8307604"/>
            <a:ext cx="3099816" cy="1403604"/>
          </a:xfrm>
          <a:prstGeom prst="snip1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dirty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AEFCF55B-074B-04A5-4727-02341EFADE41}"/>
              </a:ext>
            </a:extLst>
          </p:cNvPr>
          <p:cNvSpPr txBox="1"/>
          <p:nvPr/>
        </p:nvSpPr>
        <p:spPr>
          <a:xfrm>
            <a:off x="329184" y="8365147"/>
            <a:ext cx="30998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u="sng" dirty="0"/>
              <a:t>_________________________________________</a:t>
            </a:r>
            <a:endParaRPr lang="es-CL" sz="1100" u="sng" dirty="0"/>
          </a:p>
        </p:txBody>
      </p:sp>
      <p:graphicFrame>
        <p:nvGraphicFramePr>
          <p:cNvPr id="70" name="Tabla 12">
            <a:extLst>
              <a:ext uri="{FF2B5EF4-FFF2-40B4-BE49-F238E27FC236}">
                <a16:creationId xmlns:a16="http://schemas.microsoft.com/office/drawing/2014/main" id="{5C13DB88-2E84-D6B9-EE3C-E48625657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771736"/>
              </p:ext>
            </p:extLst>
          </p:nvPr>
        </p:nvGraphicFramePr>
        <p:xfrm>
          <a:off x="431292" y="8551729"/>
          <a:ext cx="2895600" cy="106680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79192">
                  <a:extLst>
                    <a:ext uri="{9D8B030D-6E8A-4147-A177-3AD203B41FA5}">
                      <a16:colId xmlns:a16="http://schemas.microsoft.com/office/drawing/2014/main" val="4020671186"/>
                    </a:ext>
                  </a:extLst>
                </a:gridCol>
                <a:gridCol w="2616408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162837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</a:tbl>
          </a:graphicData>
        </a:graphic>
      </p:graphicFrame>
      <p:sp>
        <p:nvSpPr>
          <p:cNvPr id="76" name="CuadroTexto 75">
            <a:extLst>
              <a:ext uri="{FF2B5EF4-FFF2-40B4-BE49-F238E27FC236}">
                <a16:creationId xmlns:a16="http://schemas.microsoft.com/office/drawing/2014/main" id="{F3226986-273F-73EC-B662-335AE9439ECA}"/>
              </a:ext>
            </a:extLst>
          </p:cNvPr>
          <p:cNvSpPr txBox="1"/>
          <p:nvPr/>
        </p:nvSpPr>
        <p:spPr>
          <a:xfrm>
            <a:off x="3484954" y="2258318"/>
            <a:ext cx="10502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9020202020204" pitchFamily="49" charset="0"/>
              </a:rPr>
              <a:t>Golpes</a:t>
            </a:r>
            <a:endParaRPr lang="es-CL" sz="1400" b="1" dirty="0">
              <a:latin typeface="OCRB" panose="020B0609020202020204" pitchFamily="49" charset="0"/>
            </a:endParaRP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12238184-D77D-8583-7D2A-74D8B19477EB}"/>
              </a:ext>
            </a:extLst>
          </p:cNvPr>
          <p:cNvSpPr txBox="1"/>
          <p:nvPr/>
        </p:nvSpPr>
        <p:spPr>
          <a:xfrm>
            <a:off x="3474961" y="2485248"/>
            <a:ext cx="12177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9020202020204" pitchFamily="49" charset="0"/>
              </a:rPr>
              <a:t>Condiciones</a:t>
            </a:r>
            <a:endParaRPr lang="es-CL" sz="1400" b="1" dirty="0">
              <a:latin typeface="OCRB" panose="020B0609020202020204" pitchFamily="49" charset="0"/>
            </a:endParaRPr>
          </a:p>
        </p:txBody>
      </p:sp>
      <p:graphicFrame>
        <p:nvGraphicFramePr>
          <p:cNvPr id="80" name="Tabla 80">
            <a:extLst>
              <a:ext uri="{FF2B5EF4-FFF2-40B4-BE49-F238E27FC236}">
                <a16:creationId xmlns:a16="http://schemas.microsoft.com/office/drawing/2014/main" id="{1415E2DD-E496-CBE2-4D11-3B948010F3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982114"/>
              </p:ext>
            </p:extLst>
          </p:nvPr>
        </p:nvGraphicFramePr>
        <p:xfrm>
          <a:off x="3657322" y="2757708"/>
          <a:ext cx="2871495" cy="6641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8925">
                  <a:extLst>
                    <a:ext uri="{9D8B030D-6E8A-4147-A177-3AD203B41FA5}">
                      <a16:colId xmlns:a16="http://schemas.microsoft.com/office/drawing/2014/main" val="519838514"/>
                    </a:ext>
                  </a:extLst>
                </a:gridCol>
                <a:gridCol w="916285">
                  <a:extLst>
                    <a:ext uri="{9D8B030D-6E8A-4147-A177-3AD203B41FA5}">
                      <a16:colId xmlns:a16="http://schemas.microsoft.com/office/drawing/2014/main" val="1135573706"/>
                    </a:ext>
                  </a:extLst>
                </a:gridCol>
                <a:gridCol w="916285">
                  <a:extLst>
                    <a:ext uri="{9D8B030D-6E8A-4147-A177-3AD203B41FA5}">
                      <a16:colId xmlns:a16="http://schemas.microsoft.com/office/drawing/2014/main" val="1138182657"/>
                    </a:ext>
                  </a:extLst>
                </a:gridCol>
              </a:tblGrid>
              <a:tr h="143510">
                <a:tc>
                  <a:txBody>
                    <a:bodyPr/>
                    <a:lstStyle/>
                    <a:p>
                      <a:r>
                        <a:rPr lang="es-ES" sz="800" dirty="0">
                          <a:latin typeface="OCRB" panose="020B0609020202020204" pitchFamily="49" charset="0"/>
                        </a:rPr>
                        <a:t>Enfadado</a:t>
                      </a:r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800" dirty="0">
                          <a:latin typeface="OCRB" panose="020B0609020202020204" pitchFamily="49" charset="0"/>
                        </a:rPr>
                        <a:t>Confundido</a:t>
                      </a:r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800" dirty="0">
                          <a:latin typeface="OCRB" panose="020B0609020202020204" pitchFamily="49" charset="0"/>
                        </a:rPr>
                        <a:t>Debilitado</a:t>
                      </a:r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9162063"/>
                  </a:ext>
                </a:extLst>
              </a:tr>
              <a:tr h="173140">
                <a:tc>
                  <a:txBody>
                    <a:bodyPr/>
                    <a:lstStyle/>
                    <a:p>
                      <a:r>
                        <a:rPr lang="es-ES" sz="800" dirty="0">
                          <a:latin typeface="OCRB" panose="020B0609020202020204" pitchFamily="49" charset="0"/>
                        </a:rPr>
                        <a:t>Acobardado</a:t>
                      </a:r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800" dirty="0">
                          <a:latin typeface="OCRB" panose="020B0609020202020204" pitchFamily="49" charset="0"/>
                        </a:rPr>
                        <a:t>Contenido</a:t>
                      </a:r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800" dirty="0">
                          <a:latin typeface="OCRB" panose="020B0609020202020204" pitchFamily="49" charset="0"/>
                        </a:rPr>
                        <a:t>Exhausto</a:t>
                      </a:r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281226"/>
                  </a:ext>
                </a:extLst>
              </a:tr>
              <a:tr h="237452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490258"/>
                  </a:ext>
                </a:extLst>
              </a:tr>
            </a:tbl>
          </a:graphicData>
        </a:graphic>
      </p:graphicFrame>
      <p:sp>
        <p:nvSpPr>
          <p:cNvPr id="81" name="CuadroTexto 80">
            <a:extLst>
              <a:ext uri="{FF2B5EF4-FFF2-40B4-BE49-F238E27FC236}">
                <a16:creationId xmlns:a16="http://schemas.microsoft.com/office/drawing/2014/main" id="{853A8101-B3A8-B893-EFB4-6B0206826F94}"/>
              </a:ext>
            </a:extLst>
          </p:cNvPr>
          <p:cNvSpPr txBox="1"/>
          <p:nvPr/>
        </p:nvSpPr>
        <p:spPr>
          <a:xfrm>
            <a:off x="3476792" y="3491283"/>
            <a:ext cx="12177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9020202020204" pitchFamily="49" charset="0"/>
              </a:rPr>
              <a:t>Traumas</a:t>
            </a:r>
            <a:endParaRPr lang="es-CL" sz="1400" b="1" dirty="0">
              <a:latin typeface="OCRB" panose="020B0609020202020204" pitchFamily="49" charset="0"/>
            </a:endParaRPr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31330FBE-B3AA-6051-917D-3ECFBE5D1B87}"/>
              </a:ext>
            </a:extLst>
          </p:cNvPr>
          <p:cNvSpPr txBox="1"/>
          <p:nvPr/>
        </p:nvSpPr>
        <p:spPr>
          <a:xfrm>
            <a:off x="3480255" y="4534720"/>
            <a:ext cx="12177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9020202020204" pitchFamily="49" charset="0"/>
              </a:rPr>
              <a:t>Defectos</a:t>
            </a:r>
            <a:endParaRPr lang="es-CL" sz="1400" b="1" dirty="0">
              <a:latin typeface="OCRB" panose="020B0609020202020204" pitchFamily="49" charset="0"/>
            </a:endParaRPr>
          </a:p>
        </p:txBody>
      </p:sp>
      <p:graphicFrame>
        <p:nvGraphicFramePr>
          <p:cNvPr id="85" name="Tabla 84">
            <a:extLst>
              <a:ext uri="{FF2B5EF4-FFF2-40B4-BE49-F238E27FC236}">
                <a16:creationId xmlns:a16="http://schemas.microsoft.com/office/drawing/2014/main" id="{C6DE744E-CC0C-2FE4-C227-50C555A415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568997"/>
              </p:ext>
            </p:extLst>
          </p:nvPr>
        </p:nvGraphicFramePr>
        <p:xfrm>
          <a:off x="3484954" y="4757185"/>
          <a:ext cx="3188476" cy="42672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07431">
                  <a:extLst>
                    <a:ext uri="{9D8B030D-6E8A-4147-A177-3AD203B41FA5}">
                      <a16:colId xmlns:a16="http://schemas.microsoft.com/office/drawing/2014/main" val="2301352857"/>
                    </a:ext>
                  </a:extLst>
                </a:gridCol>
                <a:gridCol w="2881045">
                  <a:extLst>
                    <a:ext uri="{9D8B030D-6E8A-4147-A177-3AD203B41FA5}">
                      <a16:colId xmlns:a16="http://schemas.microsoft.com/office/drawing/2014/main" val="1773703802"/>
                    </a:ext>
                  </a:extLst>
                </a:gridCol>
              </a:tblGrid>
              <a:tr h="160149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301629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8558453"/>
                  </a:ext>
                </a:extLst>
              </a:tr>
            </a:tbl>
          </a:graphicData>
        </a:graphic>
      </p:graphicFrame>
      <p:pic>
        <p:nvPicPr>
          <p:cNvPr id="87" name="Imagen 86">
            <a:extLst>
              <a:ext uri="{FF2B5EF4-FFF2-40B4-BE49-F238E27FC236}">
                <a16:creationId xmlns:a16="http://schemas.microsoft.com/office/drawing/2014/main" id="{742B61D9-7B7A-5B37-E8B6-C7BB027033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4858" y="4815675"/>
            <a:ext cx="139694" cy="134520"/>
          </a:xfrm>
          <a:prstGeom prst="rect">
            <a:avLst/>
          </a:prstGeom>
        </p:spPr>
      </p:pic>
      <p:pic>
        <p:nvPicPr>
          <p:cNvPr id="88" name="Imagen 87">
            <a:extLst>
              <a:ext uri="{FF2B5EF4-FFF2-40B4-BE49-F238E27FC236}">
                <a16:creationId xmlns:a16="http://schemas.microsoft.com/office/drawing/2014/main" id="{EFC802E2-585A-9446-B3FA-C4D74B4824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4858" y="5016175"/>
            <a:ext cx="139694" cy="134520"/>
          </a:xfrm>
          <a:prstGeom prst="rect">
            <a:avLst/>
          </a:prstGeom>
        </p:spPr>
      </p:pic>
      <p:sp>
        <p:nvSpPr>
          <p:cNvPr id="89" name="CuadroTexto 88">
            <a:extLst>
              <a:ext uri="{FF2B5EF4-FFF2-40B4-BE49-F238E27FC236}">
                <a16:creationId xmlns:a16="http://schemas.microsoft.com/office/drawing/2014/main" id="{BD27EADD-D8AF-30B2-EE53-756E932DB3A8}"/>
              </a:ext>
            </a:extLst>
          </p:cNvPr>
          <p:cNvSpPr txBox="1"/>
          <p:nvPr/>
        </p:nvSpPr>
        <p:spPr>
          <a:xfrm>
            <a:off x="5077673" y="2252461"/>
            <a:ext cx="10502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9020202020204" pitchFamily="49" charset="0"/>
              </a:rPr>
              <a:t>Proezas</a:t>
            </a:r>
            <a:endParaRPr lang="es-CL" sz="1400" b="1" dirty="0">
              <a:latin typeface="OCRB" panose="020B0609020202020204" pitchFamily="49" charset="0"/>
            </a:endParaRPr>
          </a:p>
        </p:txBody>
      </p:sp>
      <p:cxnSp>
        <p:nvCxnSpPr>
          <p:cNvPr id="91" name="Conector recto 90">
            <a:extLst>
              <a:ext uri="{FF2B5EF4-FFF2-40B4-BE49-F238E27FC236}">
                <a16:creationId xmlns:a16="http://schemas.microsoft.com/office/drawing/2014/main" id="{286DF37A-3F37-D6C5-9FD4-88454AF47EA8}"/>
              </a:ext>
            </a:extLst>
          </p:cNvPr>
          <p:cNvCxnSpPr/>
          <p:nvPr/>
        </p:nvCxnSpPr>
        <p:spPr>
          <a:xfrm>
            <a:off x="6127963" y="2294830"/>
            <a:ext cx="0" cy="1929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ángulo: una sola esquina cortada 91">
            <a:extLst>
              <a:ext uri="{FF2B5EF4-FFF2-40B4-BE49-F238E27FC236}">
                <a16:creationId xmlns:a16="http://schemas.microsoft.com/office/drawing/2014/main" id="{1B5BF365-6392-0A58-7295-F94760809875}"/>
              </a:ext>
            </a:extLst>
          </p:cNvPr>
          <p:cNvSpPr/>
          <p:nvPr/>
        </p:nvSpPr>
        <p:spPr>
          <a:xfrm>
            <a:off x="3582397" y="5322919"/>
            <a:ext cx="3099816" cy="2676403"/>
          </a:xfrm>
          <a:prstGeom prst="snip1Rect">
            <a:avLst>
              <a:gd name="adj" fmla="val 812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4283662E-B1C3-7475-D802-F5EC8B9EFC24}"/>
              </a:ext>
            </a:extLst>
          </p:cNvPr>
          <p:cNvSpPr txBox="1"/>
          <p:nvPr/>
        </p:nvSpPr>
        <p:spPr>
          <a:xfrm>
            <a:off x="3582397" y="5315938"/>
            <a:ext cx="30910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latin typeface="OCRB" panose="020B0609020202020204" pitchFamily="49" charset="0"/>
              </a:rPr>
              <a:t>Equipo Básico</a:t>
            </a:r>
            <a:endParaRPr lang="es-CL" sz="900" dirty="0">
              <a:latin typeface="OCRB" panose="020B0609020202020204" pitchFamily="49" charset="0"/>
            </a:endParaRP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B83006F8-7FA8-1B5B-BB1F-8C0AF41CB4E6}"/>
              </a:ext>
            </a:extLst>
          </p:cNvPr>
          <p:cNvSpPr txBox="1"/>
          <p:nvPr/>
        </p:nvSpPr>
        <p:spPr>
          <a:xfrm>
            <a:off x="3557298" y="6152447"/>
            <a:ext cx="30910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latin typeface="OCRB" panose="020B0609020202020204" pitchFamily="49" charset="0"/>
              </a:rPr>
              <a:t>Equipo Especial</a:t>
            </a:r>
            <a:endParaRPr lang="es-CL" sz="900" dirty="0">
              <a:latin typeface="OCRB" panose="020B0609020202020204" pitchFamily="49" charset="0"/>
            </a:endParaRPr>
          </a:p>
        </p:txBody>
      </p:sp>
      <p:graphicFrame>
        <p:nvGraphicFramePr>
          <p:cNvPr id="96" name="Tabla 12">
            <a:extLst>
              <a:ext uri="{FF2B5EF4-FFF2-40B4-BE49-F238E27FC236}">
                <a16:creationId xmlns:a16="http://schemas.microsoft.com/office/drawing/2014/main" id="{564998F6-6FF5-847F-210D-26B7278E3E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025042"/>
              </p:ext>
            </p:extLst>
          </p:nvPr>
        </p:nvGraphicFramePr>
        <p:xfrm>
          <a:off x="3650980" y="6390259"/>
          <a:ext cx="2913185" cy="1442552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4020671186"/>
                    </a:ext>
                  </a:extLst>
                </a:gridCol>
                <a:gridCol w="2704905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360638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360638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360638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360638">
                <a:tc>
                  <a:txBody>
                    <a:bodyPr/>
                    <a:lstStyle/>
                    <a:p>
                      <a:endParaRPr lang="es-CL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</a:tbl>
          </a:graphicData>
        </a:graphic>
      </p:graphicFrame>
      <p:pic>
        <p:nvPicPr>
          <p:cNvPr id="97" name="Imagen 96">
            <a:extLst>
              <a:ext uri="{FF2B5EF4-FFF2-40B4-BE49-F238E27FC236}">
                <a16:creationId xmlns:a16="http://schemas.microsoft.com/office/drawing/2014/main" id="{DA92CE72-7E87-CE88-6DFF-4D17E516B3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0979" y="6529875"/>
            <a:ext cx="157230" cy="147915"/>
          </a:xfrm>
          <a:prstGeom prst="rect">
            <a:avLst/>
          </a:prstGeom>
        </p:spPr>
      </p:pic>
      <p:pic>
        <p:nvPicPr>
          <p:cNvPr id="98" name="Imagen 97">
            <a:extLst>
              <a:ext uri="{FF2B5EF4-FFF2-40B4-BE49-F238E27FC236}">
                <a16:creationId xmlns:a16="http://schemas.microsoft.com/office/drawing/2014/main" id="{AB65569A-AB0D-8927-0430-54AAA0DA8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0979" y="6874824"/>
            <a:ext cx="157231" cy="147916"/>
          </a:xfrm>
          <a:prstGeom prst="rect">
            <a:avLst/>
          </a:prstGeom>
        </p:spPr>
      </p:pic>
      <p:pic>
        <p:nvPicPr>
          <p:cNvPr id="99" name="Imagen 98">
            <a:extLst>
              <a:ext uri="{FF2B5EF4-FFF2-40B4-BE49-F238E27FC236}">
                <a16:creationId xmlns:a16="http://schemas.microsoft.com/office/drawing/2014/main" id="{093CC5CC-4D02-BEEC-6A5A-1AD45B2910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9181" y="7240127"/>
            <a:ext cx="157232" cy="147917"/>
          </a:xfrm>
          <a:prstGeom prst="rect">
            <a:avLst/>
          </a:prstGeom>
        </p:spPr>
      </p:pic>
      <p:pic>
        <p:nvPicPr>
          <p:cNvPr id="100" name="Imagen 99">
            <a:extLst>
              <a:ext uri="{FF2B5EF4-FFF2-40B4-BE49-F238E27FC236}">
                <a16:creationId xmlns:a16="http://schemas.microsoft.com/office/drawing/2014/main" id="{C7FBA76F-0711-A647-23E0-6854C5CD49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9181" y="7601685"/>
            <a:ext cx="157231" cy="147916"/>
          </a:xfrm>
          <a:prstGeom prst="rect">
            <a:avLst/>
          </a:prstGeom>
        </p:spPr>
      </p:pic>
      <p:sp>
        <p:nvSpPr>
          <p:cNvPr id="117" name="Rectángulo 116">
            <a:extLst>
              <a:ext uri="{FF2B5EF4-FFF2-40B4-BE49-F238E27FC236}">
                <a16:creationId xmlns:a16="http://schemas.microsoft.com/office/drawing/2014/main" id="{1F9098C3-FF18-D920-B796-27B701300C3F}"/>
              </a:ext>
            </a:extLst>
          </p:cNvPr>
          <p:cNvSpPr/>
          <p:nvPr/>
        </p:nvSpPr>
        <p:spPr>
          <a:xfrm>
            <a:off x="3589739" y="8316820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118" name="Rectángulo 117">
            <a:extLst>
              <a:ext uri="{FF2B5EF4-FFF2-40B4-BE49-F238E27FC236}">
                <a16:creationId xmlns:a16="http://schemas.microsoft.com/office/drawing/2014/main" id="{82B083F7-FFD2-2102-5B29-24E6D2265D2F}"/>
              </a:ext>
            </a:extLst>
          </p:cNvPr>
          <p:cNvSpPr/>
          <p:nvPr/>
        </p:nvSpPr>
        <p:spPr>
          <a:xfrm>
            <a:off x="3789764" y="8316820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9" name="Rectángulo 118">
            <a:extLst>
              <a:ext uri="{FF2B5EF4-FFF2-40B4-BE49-F238E27FC236}">
                <a16:creationId xmlns:a16="http://schemas.microsoft.com/office/drawing/2014/main" id="{66666FA9-BE8D-A02F-2065-B543A56F25B4}"/>
              </a:ext>
            </a:extLst>
          </p:cNvPr>
          <p:cNvSpPr/>
          <p:nvPr/>
        </p:nvSpPr>
        <p:spPr>
          <a:xfrm>
            <a:off x="3989789" y="8316820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0" name="Rectángulo 119">
            <a:extLst>
              <a:ext uri="{FF2B5EF4-FFF2-40B4-BE49-F238E27FC236}">
                <a16:creationId xmlns:a16="http://schemas.microsoft.com/office/drawing/2014/main" id="{B3F9C715-A1B5-1858-13EE-89C1CBC09D79}"/>
              </a:ext>
            </a:extLst>
          </p:cNvPr>
          <p:cNvSpPr/>
          <p:nvPr/>
        </p:nvSpPr>
        <p:spPr>
          <a:xfrm>
            <a:off x="4189814" y="8316820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1" name="Rectángulo 120">
            <a:extLst>
              <a:ext uri="{FF2B5EF4-FFF2-40B4-BE49-F238E27FC236}">
                <a16:creationId xmlns:a16="http://schemas.microsoft.com/office/drawing/2014/main" id="{B1A4100F-B9D2-8525-68D5-4F4A675ED087}"/>
              </a:ext>
            </a:extLst>
          </p:cNvPr>
          <p:cNvSpPr/>
          <p:nvPr/>
        </p:nvSpPr>
        <p:spPr>
          <a:xfrm>
            <a:off x="4389839" y="8316820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2" name="Rectángulo 121">
            <a:extLst>
              <a:ext uri="{FF2B5EF4-FFF2-40B4-BE49-F238E27FC236}">
                <a16:creationId xmlns:a16="http://schemas.microsoft.com/office/drawing/2014/main" id="{A6921406-0FC9-7CED-D019-2C9DB0491B75}"/>
              </a:ext>
            </a:extLst>
          </p:cNvPr>
          <p:cNvSpPr/>
          <p:nvPr/>
        </p:nvSpPr>
        <p:spPr>
          <a:xfrm>
            <a:off x="4669449" y="8322919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3" name="Rectángulo 122">
            <a:extLst>
              <a:ext uri="{FF2B5EF4-FFF2-40B4-BE49-F238E27FC236}">
                <a16:creationId xmlns:a16="http://schemas.microsoft.com/office/drawing/2014/main" id="{739D06B9-16C0-F323-06E9-1BCA048845B7}"/>
              </a:ext>
            </a:extLst>
          </p:cNvPr>
          <p:cNvSpPr/>
          <p:nvPr/>
        </p:nvSpPr>
        <p:spPr>
          <a:xfrm>
            <a:off x="4869474" y="8322919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4" name="Rectángulo 123">
            <a:extLst>
              <a:ext uri="{FF2B5EF4-FFF2-40B4-BE49-F238E27FC236}">
                <a16:creationId xmlns:a16="http://schemas.microsoft.com/office/drawing/2014/main" id="{F5FFA3D3-B1F2-82B8-930F-4546CD790ECF}"/>
              </a:ext>
            </a:extLst>
          </p:cNvPr>
          <p:cNvSpPr/>
          <p:nvPr/>
        </p:nvSpPr>
        <p:spPr>
          <a:xfrm>
            <a:off x="5069499" y="8322919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5" name="Rectángulo 124">
            <a:extLst>
              <a:ext uri="{FF2B5EF4-FFF2-40B4-BE49-F238E27FC236}">
                <a16:creationId xmlns:a16="http://schemas.microsoft.com/office/drawing/2014/main" id="{2AAF0BF9-2537-2859-DFDA-5A21E8CD7559}"/>
              </a:ext>
            </a:extLst>
          </p:cNvPr>
          <p:cNvSpPr/>
          <p:nvPr/>
        </p:nvSpPr>
        <p:spPr>
          <a:xfrm>
            <a:off x="5269524" y="8322919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6" name="Rectángulo 125">
            <a:extLst>
              <a:ext uri="{FF2B5EF4-FFF2-40B4-BE49-F238E27FC236}">
                <a16:creationId xmlns:a16="http://schemas.microsoft.com/office/drawing/2014/main" id="{3FC919E8-7453-3D0A-7F9C-23957F01AC52}"/>
              </a:ext>
            </a:extLst>
          </p:cNvPr>
          <p:cNvSpPr/>
          <p:nvPr/>
        </p:nvSpPr>
        <p:spPr>
          <a:xfrm>
            <a:off x="5469549" y="8322919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7" name="Rectángulo 126">
            <a:extLst>
              <a:ext uri="{FF2B5EF4-FFF2-40B4-BE49-F238E27FC236}">
                <a16:creationId xmlns:a16="http://schemas.microsoft.com/office/drawing/2014/main" id="{0B4E888C-DD5E-67C9-E645-6C75E5BFF777}"/>
              </a:ext>
            </a:extLst>
          </p:cNvPr>
          <p:cNvSpPr/>
          <p:nvPr/>
        </p:nvSpPr>
        <p:spPr>
          <a:xfrm>
            <a:off x="5749159" y="8322919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8" name="Rectángulo 127">
            <a:extLst>
              <a:ext uri="{FF2B5EF4-FFF2-40B4-BE49-F238E27FC236}">
                <a16:creationId xmlns:a16="http://schemas.microsoft.com/office/drawing/2014/main" id="{293E8DEF-29D9-EB05-2B55-FB7C5D2F0D76}"/>
              </a:ext>
            </a:extLst>
          </p:cNvPr>
          <p:cNvSpPr/>
          <p:nvPr/>
        </p:nvSpPr>
        <p:spPr>
          <a:xfrm>
            <a:off x="5949184" y="8322919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9" name="Rectángulo 128">
            <a:extLst>
              <a:ext uri="{FF2B5EF4-FFF2-40B4-BE49-F238E27FC236}">
                <a16:creationId xmlns:a16="http://schemas.microsoft.com/office/drawing/2014/main" id="{C0C54806-67E5-CE02-54F0-60FC6AE8ACD0}"/>
              </a:ext>
            </a:extLst>
          </p:cNvPr>
          <p:cNvSpPr/>
          <p:nvPr/>
        </p:nvSpPr>
        <p:spPr>
          <a:xfrm>
            <a:off x="6149209" y="8322919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0" name="Rectángulo 129">
            <a:extLst>
              <a:ext uri="{FF2B5EF4-FFF2-40B4-BE49-F238E27FC236}">
                <a16:creationId xmlns:a16="http://schemas.microsoft.com/office/drawing/2014/main" id="{911F030F-9942-78BD-96B4-D1928708A32C}"/>
              </a:ext>
            </a:extLst>
          </p:cNvPr>
          <p:cNvSpPr/>
          <p:nvPr/>
        </p:nvSpPr>
        <p:spPr>
          <a:xfrm>
            <a:off x="6349234" y="8322919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1" name="Rectángulo 130">
            <a:extLst>
              <a:ext uri="{FF2B5EF4-FFF2-40B4-BE49-F238E27FC236}">
                <a16:creationId xmlns:a16="http://schemas.microsoft.com/office/drawing/2014/main" id="{B87F7C65-FE0C-E0F6-C086-73E6563CD53F}"/>
              </a:ext>
            </a:extLst>
          </p:cNvPr>
          <p:cNvSpPr/>
          <p:nvPr/>
        </p:nvSpPr>
        <p:spPr>
          <a:xfrm>
            <a:off x="6549259" y="8322919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32" name="Conector recto 131">
            <a:extLst>
              <a:ext uri="{FF2B5EF4-FFF2-40B4-BE49-F238E27FC236}">
                <a16:creationId xmlns:a16="http://schemas.microsoft.com/office/drawing/2014/main" id="{39673E92-32E0-0EFE-8626-74B7A8F2C053}"/>
              </a:ext>
            </a:extLst>
          </p:cNvPr>
          <p:cNvCxnSpPr/>
          <p:nvPr/>
        </p:nvCxnSpPr>
        <p:spPr>
          <a:xfrm>
            <a:off x="4605156" y="8289140"/>
            <a:ext cx="0" cy="1929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ector recto 132">
            <a:extLst>
              <a:ext uri="{FF2B5EF4-FFF2-40B4-BE49-F238E27FC236}">
                <a16:creationId xmlns:a16="http://schemas.microsoft.com/office/drawing/2014/main" id="{2BBF6EC9-5086-212F-7AC3-7852BF98F7FF}"/>
              </a:ext>
            </a:extLst>
          </p:cNvPr>
          <p:cNvCxnSpPr/>
          <p:nvPr/>
        </p:nvCxnSpPr>
        <p:spPr>
          <a:xfrm>
            <a:off x="5683862" y="8289140"/>
            <a:ext cx="0" cy="1929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Rectángulo 140">
            <a:extLst>
              <a:ext uri="{FF2B5EF4-FFF2-40B4-BE49-F238E27FC236}">
                <a16:creationId xmlns:a16="http://schemas.microsoft.com/office/drawing/2014/main" id="{AB5C5C8A-44C5-D329-DB77-27302CCECE2F}"/>
              </a:ext>
            </a:extLst>
          </p:cNvPr>
          <p:cNvSpPr/>
          <p:nvPr/>
        </p:nvSpPr>
        <p:spPr>
          <a:xfrm>
            <a:off x="3580177" y="2801362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2" name="Rectángulo 141">
            <a:extLst>
              <a:ext uri="{FF2B5EF4-FFF2-40B4-BE49-F238E27FC236}">
                <a16:creationId xmlns:a16="http://schemas.microsoft.com/office/drawing/2014/main" id="{5A7B937A-EA5F-F77E-6080-498F9114FED1}"/>
              </a:ext>
            </a:extLst>
          </p:cNvPr>
          <p:cNvSpPr/>
          <p:nvPr/>
        </p:nvSpPr>
        <p:spPr>
          <a:xfrm>
            <a:off x="3580177" y="3015645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3" name="Rectángulo 142">
            <a:extLst>
              <a:ext uri="{FF2B5EF4-FFF2-40B4-BE49-F238E27FC236}">
                <a16:creationId xmlns:a16="http://schemas.microsoft.com/office/drawing/2014/main" id="{F7486C9D-E7B5-938C-31A5-5F737869E174}"/>
              </a:ext>
            </a:extLst>
          </p:cNvPr>
          <p:cNvSpPr/>
          <p:nvPr/>
        </p:nvSpPr>
        <p:spPr>
          <a:xfrm>
            <a:off x="3580177" y="3236096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4" name="Rectángulo 143">
            <a:extLst>
              <a:ext uri="{FF2B5EF4-FFF2-40B4-BE49-F238E27FC236}">
                <a16:creationId xmlns:a16="http://schemas.microsoft.com/office/drawing/2014/main" id="{40436929-1421-FD1B-D45A-CAA3EFFEE8D4}"/>
              </a:ext>
            </a:extLst>
          </p:cNvPr>
          <p:cNvSpPr/>
          <p:nvPr/>
        </p:nvSpPr>
        <p:spPr>
          <a:xfrm>
            <a:off x="4586934" y="2806750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5" name="Rectángulo 144">
            <a:extLst>
              <a:ext uri="{FF2B5EF4-FFF2-40B4-BE49-F238E27FC236}">
                <a16:creationId xmlns:a16="http://schemas.microsoft.com/office/drawing/2014/main" id="{C57E6217-E0D9-EDC6-E711-79AC8323E680}"/>
              </a:ext>
            </a:extLst>
          </p:cNvPr>
          <p:cNvSpPr/>
          <p:nvPr/>
        </p:nvSpPr>
        <p:spPr>
          <a:xfrm>
            <a:off x="4586934" y="3021033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6" name="Rectángulo 145">
            <a:extLst>
              <a:ext uri="{FF2B5EF4-FFF2-40B4-BE49-F238E27FC236}">
                <a16:creationId xmlns:a16="http://schemas.microsoft.com/office/drawing/2014/main" id="{FDD77DFD-65E0-92FE-2D01-4B0871AB3B7F}"/>
              </a:ext>
            </a:extLst>
          </p:cNvPr>
          <p:cNvSpPr/>
          <p:nvPr/>
        </p:nvSpPr>
        <p:spPr>
          <a:xfrm>
            <a:off x="4586934" y="3241484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7" name="Rectángulo 146">
            <a:extLst>
              <a:ext uri="{FF2B5EF4-FFF2-40B4-BE49-F238E27FC236}">
                <a16:creationId xmlns:a16="http://schemas.microsoft.com/office/drawing/2014/main" id="{302DFF35-FFE5-6DB8-CEF1-1D8470A933EB}"/>
              </a:ext>
            </a:extLst>
          </p:cNvPr>
          <p:cNvSpPr/>
          <p:nvPr/>
        </p:nvSpPr>
        <p:spPr>
          <a:xfrm>
            <a:off x="5485086" y="2797880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8" name="Rectángulo 147">
            <a:extLst>
              <a:ext uri="{FF2B5EF4-FFF2-40B4-BE49-F238E27FC236}">
                <a16:creationId xmlns:a16="http://schemas.microsoft.com/office/drawing/2014/main" id="{4F30934C-9239-8B17-5AE3-2677BECB0498}"/>
              </a:ext>
            </a:extLst>
          </p:cNvPr>
          <p:cNvSpPr/>
          <p:nvPr/>
        </p:nvSpPr>
        <p:spPr>
          <a:xfrm>
            <a:off x="5485086" y="3012163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9" name="Rectángulo 148">
            <a:extLst>
              <a:ext uri="{FF2B5EF4-FFF2-40B4-BE49-F238E27FC236}">
                <a16:creationId xmlns:a16="http://schemas.microsoft.com/office/drawing/2014/main" id="{641693D7-8388-9B5E-00DE-9609E6B4D83F}"/>
              </a:ext>
            </a:extLst>
          </p:cNvPr>
          <p:cNvSpPr/>
          <p:nvPr/>
        </p:nvSpPr>
        <p:spPr>
          <a:xfrm>
            <a:off x="5485086" y="3232614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0" name="Rectángulo: una sola esquina cortada 149">
            <a:extLst>
              <a:ext uri="{FF2B5EF4-FFF2-40B4-BE49-F238E27FC236}">
                <a16:creationId xmlns:a16="http://schemas.microsoft.com/office/drawing/2014/main" id="{E7A0300E-B322-2942-7101-8022673A4451}"/>
              </a:ext>
            </a:extLst>
          </p:cNvPr>
          <p:cNvSpPr/>
          <p:nvPr/>
        </p:nvSpPr>
        <p:spPr>
          <a:xfrm>
            <a:off x="3589739" y="8626757"/>
            <a:ext cx="3083691" cy="1084450"/>
          </a:xfrm>
          <a:prstGeom prst="snip1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dirty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51" name="CuadroTexto 150">
            <a:extLst>
              <a:ext uri="{FF2B5EF4-FFF2-40B4-BE49-F238E27FC236}">
                <a16:creationId xmlns:a16="http://schemas.microsoft.com/office/drawing/2014/main" id="{38339F9A-71DB-003B-2166-E2BB48BC6A4A}"/>
              </a:ext>
            </a:extLst>
          </p:cNvPr>
          <p:cNvSpPr txBox="1"/>
          <p:nvPr/>
        </p:nvSpPr>
        <p:spPr>
          <a:xfrm>
            <a:off x="3479695" y="8015479"/>
            <a:ext cx="2137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9020202020204" pitchFamily="49" charset="0"/>
              </a:rPr>
              <a:t>Puntos experiencia</a:t>
            </a:r>
            <a:endParaRPr lang="es-CL" sz="1400" b="1" dirty="0">
              <a:latin typeface="OCRB" panose="020B0609020202020204" pitchFamily="49" charset="0"/>
            </a:endParaRPr>
          </a:p>
        </p:txBody>
      </p:sp>
      <p:sp>
        <p:nvSpPr>
          <p:cNvPr id="152" name="CuadroTexto 151">
            <a:extLst>
              <a:ext uri="{FF2B5EF4-FFF2-40B4-BE49-F238E27FC236}">
                <a16:creationId xmlns:a16="http://schemas.microsoft.com/office/drawing/2014/main" id="{C5CF543F-A9C4-B2F5-9DD6-2852173B9456}"/>
              </a:ext>
            </a:extLst>
          </p:cNvPr>
          <p:cNvSpPr txBox="1"/>
          <p:nvPr/>
        </p:nvSpPr>
        <p:spPr>
          <a:xfrm>
            <a:off x="3541696" y="8611836"/>
            <a:ext cx="2137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9020202020204" pitchFamily="49" charset="0"/>
              </a:rPr>
              <a:t>Impulso</a:t>
            </a:r>
            <a:endParaRPr lang="es-CL" sz="1400" b="1" dirty="0">
              <a:latin typeface="OCRB" panose="020B0609020202020204" pitchFamily="49" charset="0"/>
            </a:endParaRPr>
          </a:p>
        </p:txBody>
      </p:sp>
      <p:sp>
        <p:nvSpPr>
          <p:cNvPr id="153" name="Rectángulo 152">
            <a:extLst>
              <a:ext uri="{FF2B5EF4-FFF2-40B4-BE49-F238E27FC236}">
                <a16:creationId xmlns:a16="http://schemas.microsoft.com/office/drawing/2014/main" id="{D1A9EEA2-4207-1984-27B7-F6DBDB30C195}"/>
              </a:ext>
            </a:extLst>
          </p:cNvPr>
          <p:cNvSpPr/>
          <p:nvPr/>
        </p:nvSpPr>
        <p:spPr>
          <a:xfrm>
            <a:off x="4143193" y="950407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154" name="Rectángulo 153">
            <a:extLst>
              <a:ext uri="{FF2B5EF4-FFF2-40B4-BE49-F238E27FC236}">
                <a16:creationId xmlns:a16="http://schemas.microsoft.com/office/drawing/2014/main" id="{3FC4904E-A808-DF4C-5435-11351FD87475}"/>
              </a:ext>
            </a:extLst>
          </p:cNvPr>
          <p:cNvSpPr/>
          <p:nvPr/>
        </p:nvSpPr>
        <p:spPr>
          <a:xfrm>
            <a:off x="4343218" y="950407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5" name="Rectángulo 154">
            <a:extLst>
              <a:ext uri="{FF2B5EF4-FFF2-40B4-BE49-F238E27FC236}">
                <a16:creationId xmlns:a16="http://schemas.microsoft.com/office/drawing/2014/main" id="{A44D24CB-E437-33D1-BF83-17EBFCABF97A}"/>
              </a:ext>
            </a:extLst>
          </p:cNvPr>
          <p:cNvSpPr/>
          <p:nvPr/>
        </p:nvSpPr>
        <p:spPr>
          <a:xfrm>
            <a:off x="4543243" y="950407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6" name="Rectángulo 155">
            <a:extLst>
              <a:ext uri="{FF2B5EF4-FFF2-40B4-BE49-F238E27FC236}">
                <a16:creationId xmlns:a16="http://schemas.microsoft.com/office/drawing/2014/main" id="{2765418E-647F-C8E5-A573-AF70824CDD45}"/>
              </a:ext>
            </a:extLst>
          </p:cNvPr>
          <p:cNvSpPr/>
          <p:nvPr/>
        </p:nvSpPr>
        <p:spPr>
          <a:xfrm>
            <a:off x="4743268" y="950407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7" name="Rectángulo 156">
            <a:extLst>
              <a:ext uri="{FF2B5EF4-FFF2-40B4-BE49-F238E27FC236}">
                <a16:creationId xmlns:a16="http://schemas.microsoft.com/office/drawing/2014/main" id="{090FAEBE-768C-4035-FF7C-2A5711872067}"/>
              </a:ext>
            </a:extLst>
          </p:cNvPr>
          <p:cNvSpPr/>
          <p:nvPr/>
        </p:nvSpPr>
        <p:spPr>
          <a:xfrm>
            <a:off x="4943293" y="950407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8" name="Rectángulo 157">
            <a:extLst>
              <a:ext uri="{FF2B5EF4-FFF2-40B4-BE49-F238E27FC236}">
                <a16:creationId xmlns:a16="http://schemas.microsoft.com/office/drawing/2014/main" id="{A4704D95-DE80-7A86-187F-56CA272EFDC4}"/>
              </a:ext>
            </a:extLst>
          </p:cNvPr>
          <p:cNvSpPr/>
          <p:nvPr/>
        </p:nvSpPr>
        <p:spPr>
          <a:xfrm>
            <a:off x="5149084" y="950420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E988D03B-0079-A940-29C1-4B5E8784EF46}"/>
              </a:ext>
            </a:extLst>
          </p:cNvPr>
          <p:cNvSpPr/>
          <p:nvPr/>
        </p:nvSpPr>
        <p:spPr>
          <a:xfrm>
            <a:off x="5349109" y="950420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0" name="Rectángulo 159">
            <a:extLst>
              <a:ext uri="{FF2B5EF4-FFF2-40B4-BE49-F238E27FC236}">
                <a16:creationId xmlns:a16="http://schemas.microsoft.com/office/drawing/2014/main" id="{9D0BA908-D067-F049-D1AE-C1A3106963EF}"/>
              </a:ext>
            </a:extLst>
          </p:cNvPr>
          <p:cNvSpPr/>
          <p:nvPr/>
        </p:nvSpPr>
        <p:spPr>
          <a:xfrm>
            <a:off x="5549134" y="950420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1" name="Rectángulo 160">
            <a:extLst>
              <a:ext uri="{FF2B5EF4-FFF2-40B4-BE49-F238E27FC236}">
                <a16:creationId xmlns:a16="http://schemas.microsoft.com/office/drawing/2014/main" id="{1988BD1C-25D8-E468-2296-4E7828DF10A8}"/>
              </a:ext>
            </a:extLst>
          </p:cNvPr>
          <p:cNvSpPr/>
          <p:nvPr/>
        </p:nvSpPr>
        <p:spPr>
          <a:xfrm>
            <a:off x="5749159" y="950420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2" name="Rectángulo 161">
            <a:extLst>
              <a:ext uri="{FF2B5EF4-FFF2-40B4-BE49-F238E27FC236}">
                <a16:creationId xmlns:a16="http://schemas.microsoft.com/office/drawing/2014/main" id="{5D244AFB-CABD-5276-1820-ABEC3625C53E}"/>
              </a:ext>
            </a:extLst>
          </p:cNvPr>
          <p:cNvSpPr/>
          <p:nvPr/>
        </p:nvSpPr>
        <p:spPr>
          <a:xfrm>
            <a:off x="5949184" y="950420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aphicFrame>
        <p:nvGraphicFramePr>
          <p:cNvPr id="167" name="Tabla 166">
            <a:extLst>
              <a:ext uri="{FF2B5EF4-FFF2-40B4-BE49-F238E27FC236}">
                <a16:creationId xmlns:a16="http://schemas.microsoft.com/office/drawing/2014/main" id="{4D7283FF-2E07-3BB9-DE60-A5BCEF9CE2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474527"/>
              </p:ext>
            </p:extLst>
          </p:nvPr>
        </p:nvGraphicFramePr>
        <p:xfrm>
          <a:off x="3484954" y="3747171"/>
          <a:ext cx="3188476" cy="85344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07431">
                  <a:extLst>
                    <a:ext uri="{9D8B030D-6E8A-4147-A177-3AD203B41FA5}">
                      <a16:colId xmlns:a16="http://schemas.microsoft.com/office/drawing/2014/main" val="2301352857"/>
                    </a:ext>
                  </a:extLst>
                </a:gridCol>
                <a:gridCol w="2881045">
                  <a:extLst>
                    <a:ext uri="{9D8B030D-6E8A-4147-A177-3AD203B41FA5}">
                      <a16:colId xmlns:a16="http://schemas.microsoft.com/office/drawing/2014/main" val="1773703802"/>
                    </a:ext>
                  </a:extLst>
                </a:gridCol>
              </a:tblGrid>
              <a:tr h="160149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301629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8558453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6733708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9546702"/>
                  </a:ext>
                </a:extLst>
              </a:tr>
            </a:tbl>
          </a:graphicData>
        </a:graphic>
      </p:graphicFrame>
      <p:pic>
        <p:nvPicPr>
          <p:cNvPr id="168" name="Imagen 167">
            <a:extLst>
              <a:ext uri="{FF2B5EF4-FFF2-40B4-BE49-F238E27FC236}">
                <a16:creationId xmlns:a16="http://schemas.microsoft.com/office/drawing/2014/main" id="{E67763EE-9566-16F7-5DBC-B90E9845B7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4858" y="3805661"/>
            <a:ext cx="139694" cy="134520"/>
          </a:xfrm>
          <a:prstGeom prst="rect">
            <a:avLst/>
          </a:prstGeom>
        </p:spPr>
      </p:pic>
      <p:pic>
        <p:nvPicPr>
          <p:cNvPr id="169" name="Imagen 168">
            <a:extLst>
              <a:ext uri="{FF2B5EF4-FFF2-40B4-BE49-F238E27FC236}">
                <a16:creationId xmlns:a16="http://schemas.microsoft.com/office/drawing/2014/main" id="{084DD4C6-F2E3-8AC4-C43F-0F35EEE69C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4858" y="4006161"/>
            <a:ext cx="139694" cy="134520"/>
          </a:xfrm>
          <a:prstGeom prst="rect">
            <a:avLst/>
          </a:prstGeom>
        </p:spPr>
      </p:pic>
      <p:pic>
        <p:nvPicPr>
          <p:cNvPr id="170" name="Imagen 169">
            <a:extLst>
              <a:ext uri="{FF2B5EF4-FFF2-40B4-BE49-F238E27FC236}">
                <a16:creationId xmlns:a16="http://schemas.microsoft.com/office/drawing/2014/main" id="{61A5360D-29CE-9202-D1A9-5C31EFF062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6734" y="4206661"/>
            <a:ext cx="139694" cy="134520"/>
          </a:xfrm>
          <a:prstGeom prst="rect">
            <a:avLst/>
          </a:prstGeom>
        </p:spPr>
      </p:pic>
      <p:pic>
        <p:nvPicPr>
          <p:cNvPr id="171" name="Imagen 170">
            <a:extLst>
              <a:ext uri="{FF2B5EF4-FFF2-40B4-BE49-F238E27FC236}">
                <a16:creationId xmlns:a16="http://schemas.microsoft.com/office/drawing/2014/main" id="{8B93BE7C-BC39-E99A-C0F0-662924563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4858" y="4400809"/>
            <a:ext cx="139694" cy="134520"/>
          </a:xfrm>
          <a:prstGeom prst="rect">
            <a:avLst/>
          </a:prstGeom>
        </p:spPr>
      </p:pic>
      <p:sp>
        <p:nvSpPr>
          <p:cNvPr id="110" name="CuadroTexto 109">
            <a:extLst>
              <a:ext uri="{FF2B5EF4-FFF2-40B4-BE49-F238E27FC236}">
                <a16:creationId xmlns:a16="http://schemas.microsoft.com/office/drawing/2014/main" id="{515094AA-404F-4B47-AC76-90B5AC5DE5A8}"/>
              </a:ext>
            </a:extLst>
          </p:cNvPr>
          <p:cNvSpPr txBox="1"/>
          <p:nvPr/>
        </p:nvSpPr>
        <p:spPr>
          <a:xfrm>
            <a:off x="308530" y="8391103"/>
            <a:ext cx="30998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u="sng" dirty="0">
                <a:latin typeface="OCRB" panose="020B0609020202020204" pitchFamily="49" charset="0"/>
              </a:rPr>
              <a:t>__________________________________</a:t>
            </a:r>
            <a:endParaRPr lang="es-CL" sz="1100" u="sng" dirty="0">
              <a:latin typeface="OCRB" panose="020B0609020202020204" pitchFamily="49" charset="0"/>
            </a:endParaRPr>
          </a:p>
        </p:txBody>
      </p:sp>
      <p:sp>
        <p:nvSpPr>
          <p:cNvPr id="90" name="Rectángulo 89">
            <a:extLst>
              <a:ext uri="{FF2B5EF4-FFF2-40B4-BE49-F238E27FC236}">
                <a16:creationId xmlns:a16="http://schemas.microsoft.com/office/drawing/2014/main" id="{3E54CCB7-F254-6A41-B1B1-4C0A33F20924}"/>
              </a:ext>
            </a:extLst>
          </p:cNvPr>
          <p:cNvSpPr/>
          <p:nvPr/>
        </p:nvSpPr>
        <p:spPr>
          <a:xfrm>
            <a:off x="4207108" y="2322589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5" name="Rectángulo 94">
            <a:extLst>
              <a:ext uri="{FF2B5EF4-FFF2-40B4-BE49-F238E27FC236}">
                <a16:creationId xmlns:a16="http://schemas.microsoft.com/office/drawing/2014/main" id="{1C8A61E6-A225-CF4E-8C78-61B2C7985E75}"/>
              </a:ext>
            </a:extLst>
          </p:cNvPr>
          <p:cNvSpPr/>
          <p:nvPr/>
        </p:nvSpPr>
        <p:spPr>
          <a:xfrm>
            <a:off x="4401369" y="2322589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1" name="Rectángulo 100">
            <a:extLst>
              <a:ext uri="{FF2B5EF4-FFF2-40B4-BE49-F238E27FC236}">
                <a16:creationId xmlns:a16="http://schemas.microsoft.com/office/drawing/2014/main" id="{9B15987C-B65E-F94C-B8D2-F80A26F96F07}"/>
              </a:ext>
            </a:extLst>
          </p:cNvPr>
          <p:cNvSpPr/>
          <p:nvPr/>
        </p:nvSpPr>
        <p:spPr>
          <a:xfrm>
            <a:off x="4595630" y="2322589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2" name="Rectángulo 101">
            <a:extLst>
              <a:ext uri="{FF2B5EF4-FFF2-40B4-BE49-F238E27FC236}">
                <a16:creationId xmlns:a16="http://schemas.microsoft.com/office/drawing/2014/main" id="{3B0BBEC5-A120-D342-9627-D242B6F07B51}"/>
              </a:ext>
            </a:extLst>
          </p:cNvPr>
          <p:cNvSpPr/>
          <p:nvPr/>
        </p:nvSpPr>
        <p:spPr>
          <a:xfrm>
            <a:off x="4789891" y="2322589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670402538">
                  <a:custGeom>
                    <a:avLst/>
                    <a:gdLst>
                      <a:gd name="connsiteX0" fmla="*/ 0 w 147638"/>
                      <a:gd name="connsiteY0" fmla="*/ 0 h 139201"/>
                      <a:gd name="connsiteX1" fmla="*/ 147638 w 147638"/>
                      <a:gd name="connsiteY1" fmla="*/ 0 h 139201"/>
                      <a:gd name="connsiteX2" fmla="*/ 147638 w 147638"/>
                      <a:gd name="connsiteY2" fmla="*/ 139201 h 139201"/>
                      <a:gd name="connsiteX3" fmla="*/ 0 w 147638"/>
                      <a:gd name="connsiteY3" fmla="*/ 139201 h 139201"/>
                      <a:gd name="connsiteX4" fmla="*/ 0 w 147638"/>
                      <a:gd name="connsiteY4" fmla="*/ 0 h 1392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7638" h="139201" fill="none" extrusionOk="0">
                        <a:moveTo>
                          <a:pt x="0" y="0"/>
                        </a:moveTo>
                        <a:cubicBezTo>
                          <a:pt x="64791" y="-256"/>
                          <a:pt x="113798" y="102"/>
                          <a:pt x="147638" y="0"/>
                        </a:cubicBezTo>
                        <a:cubicBezTo>
                          <a:pt x="153079" y="47450"/>
                          <a:pt x="143343" y="95109"/>
                          <a:pt x="147638" y="139201"/>
                        </a:cubicBezTo>
                        <a:cubicBezTo>
                          <a:pt x="75484" y="144055"/>
                          <a:pt x="29873" y="136084"/>
                          <a:pt x="0" y="139201"/>
                        </a:cubicBezTo>
                        <a:cubicBezTo>
                          <a:pt x="3111" y="108364"/>
                          <a:pt x="-4685" y="69531"/>
                          <a:pt x="0" y="0"/>
                        </a:cubicBezTo>
                        <a:close/>
                      </a:path>
                      <a:path w="147638" h="139201" stroke="0" extrusionOk="0">
                        <a:moveTo>
                          <a:pt x="0" y="0"/>
                        </a:moveTo>
                        <a:cubicBezTo>
                          <a:pt x="44409" y="-4426"/>
                          <a:pt x="109374" y="-216"/>
                          <a:pt x="147638" y="0"/>
                        </a:cubicBezTo>
                        <a:cubicBezTo>
                          <a:pt x="148928" y="29575"/>
                          <a:pt x="141548" y="94919"/>
                          <a:pt x="147638" y="139201"/>
                        </a:cubicBezTo>
                        <a:cubicBezTo>
                          <a:pt x="107534" y="135839"/>
                          <a:pt x="29776" y="141181"/>
                          <a:pt x="0" y="139201"/>
                        </a:cubicBezTo>
                        <a:cubicBezTo>
                          <a:pt x="5873" y="86255"/>
                          <a:pt x="454" y="4802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ln>
                <a:solidFill>
                  <a:schemeClr val="tx1"/>
                </a:solidFill>
                <a:prstDash val="dash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23605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una sola esquina cortada 3">
            <a:extLst>
              <a:ext uri="{FF2B5EF4-FFF2-40B4-BE49-F238E27FC236}">
                <a16:creationId xmlns:a16="http://schemas.microsoft.com/office/drawing/2014/main" id="{D9FD0368-2D83-6F1E-08D0-29ED5A9F8CD1}"/>
              </a:ext>
            </a:extLst>
          </p:cNvPr>
          <p:cNvSpPr/>
          <p:nvPr/>
        </p:nvSpPr>
        <p:spPr>
          <a:xfrm>
            <a:off x="214884" y="426085"/>
            <a:ext cx="3214116" cy="1542925"/>
          </a:xfrm>
          <a:prstGeom prst="snip1Rect">
            <a:avLst>
              <a:gd name="adj" fmla="val 910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s-CL" sz="1100" dirty="0">
              <a:latin typeface="OCRB" panose="020B0609020202020204" pitchFamily="49" charset="0"/>
            </a:endParaRPr>
          </a:p>
        </p:txBody>
      </p:sp>
      <p:graphicFrame>
        <p:nvGraphicFramePr>
          <p:cNvPr id="5" name="Tabla 12">
            <a:extLst>
              <a:ext uri="{FF2B5EF4-FFF2-40B4-BE49-F238E27FC236}">
                <a16:creationId xmlns:a16="http://schemas.microsoft.com/office/drawing/2014/main" id="{153ADD83-99EE-D34A-E466-0A598DC11A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304291"/>
              </p:ext>
            </p:extLst>
          </p:nvPr>
        </p:nvGraphicFramePr>
        <p:xfrm>
          <a:off x="312230" y="476257"/>
          <a:ext cx="2935796" cy="144258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85328">
                  <a:extLst>
                    <a:ext uri="{9D8B030D-6E8A-4147-A177-3AD203B41FA5}">
                      <a16:colId xmlns:a16="http://schemas.microsoft.com/office/drawing/2014/main" val="4020671186"/>
                    </a:ext>
                  </a:extLst>
                </a:gridCol>
                <a:gridCol w="2250468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288516">
                <a:tc>
                  <a:txBody>
                    <a:bodyPr/>
                    <a:lstStyle/>
                    <a:p>
                      <a:pPr algn="ctr"/>
                      <a:r>
                        <a:rPr lang="es-ES" sz="1000" b="0" dirty="0">
                          <a:latin typeface="OCRB" panose="020B0609020202020204" pitchFamily="49" charset="0"/>
                        </a:rPr>
                        <a:t>Ropa</a:t>
                      </a:r>
                      <a:endParaRPr lang="es-CL" sz="1000" b="0" dirty="0">
                        <a:latin typeface="OCRB" panose="020B0609020202020204" pitchFamily="49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pPr algn="ctr"/>
                      <a:r>
                        <a:rPr lang="es-ES" sz="1000" b="0" dirty="0">
                          <a:latin typeface="OCRB" panose="020B0609020202020204" pitchFamily="49" charset="0"/>
                        </a:rPr>
                        <a:t>Pelo</a:t>
                      </a:r>
                      <a:endParaRPr lang="es-CL" sz="1000" b="0" dirty="0">
                        <a:latin typeface="OCRB" panose="020B0609020202020204" pitchFamily="49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pPr algn="ctr"/>
                      <a:r>
                        <a:rPr lang="es-ES" sz="1000" b="0" dirty="0">
                          <a:latin typeface="OCRB" panose="020B0609020202020204" pitchFamily="49" charset="0"/>
                        </a:rPr>
                        <a:t>Rasgos</a:t>
                      </a:r>
                      <a:endParaRPr lang="es-CL" sz="1000" b="0" dirty="0">
                        <a:latin typeface="OCRB" panose="020B0609020202020204" pitchFamily="49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pPr algn="ctr"/>
                      <a:r>
                        <a:rPr lang="es-ES" sz="1000" b="0" dirty="0">
                          <a:latin typeface="OCRB" panose="020B0609020202020204" pitchFamily="49" charset="0"/>
                        </a:rPr>
                        <a:t>Origen</a:t>
                      </a:r>
                      <a:endParaRPr lang="es-CL" sz="1000" b="0" dirty="0">
                        <a:latin typeface="OCRB" panose="020B0609020202020204" pitchFamily="49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pPr algn="ctr"/>
                      <a:r>
                        <a:rPr lang="es-ES" sz="1000" b="0" dirty="0">
                          <a:latin typeface="OCRB" panose="020B0609020202020204" pitchFamily="49" charset="0"/>
                        </a:rPr>
                        <a:t>Idioma</a:t>
                      </a:r>
                      <a:endParaRPr lang="es-CL" sz="1000" b="0" dirty="0">
                        <a:latin typeface="OCRB" panose="020B0609020202020204" pitchFamily="49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44776248-DAF9-3909-D970-489183E8B9ED}"/>
              </a:ext>
            </a:extLst>
          </p:cNvPr>
          <p:cNvSpPr txBox="1"/>
          <p:nvPr/>
        </p:nvSpPr>
        <p:spPr>
          <a:xfrm>
            <a:off x="214884" y="161925"/>
            <a:ext cx="3099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4020202020204" pitchFamily="49" charset="0"/>
              </a:rPr>
              <a:t>Estilo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sp>
        <p:nvSpPr>
          <p:cNvPr id="7" name="Rectángulo: una sola esquina cortada 6">
            <a:extLst>
              <a:ext uri="{FF2B5EF4-FFF2-40B4-BE49-F238E27FC236}">
                <a16:creationId xmlns:a16="http://schemas.microsoft.com/office/drawing/2014/main" id="{0C94E0FD-80D0-51B4-7618-2783687575BC}"/>
              </a:ext>
            </a:extLst>
          </p:cNvPr>
          <p:cNvSpPr/>
          <p:nvPr/>
        </p:nvSpPr>
        <p:spPr>
          <a:xfrm>
            <a:off x="214884" y="2233170"/>
            <a:ext cx="3214116" cy="1542925"/>
          </a:xfrm>
          <a:prstGeom prst="snip1Rect">
            <a:avLst>
              <a:gd name="adj" fmla="val 910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s-CL" sz="1100" dirty="0">
              <a:latin typeface="OCRB" panose="020B0609020202020204" pitchFamily="49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311EF8A-1C95-1F2C-5676-66503E298051}"/>
              </a:ext>
            </a:extLst>
          </p:cNvPr>
          <p:cNvSpPr txBox="1"/>
          <p:nvPr/>
        </p:nvSpPr>
        <p:spPr>
          <a:xfrm>
            <a:off x="148209" y="1962591"/>
            <a:ext cx="3099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4020202020204" pitchFamily="49" charset="0"/>
              </a:rPr>
              <a:t>Trasfondo familiar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graphicFrame>
        <p:nvGraphicFramePr>
          <p:cNvPr id="11" name="Tabla 12">
            <a:extLst>
              <a:ext uri="{FF2B5EF4-FFF2-40B4-BE49-F238E27FC236}">
                <a16:creationId xmlns:a16="http://schemas.microsoft.com/office/drawing/2014/main" id="{3A792E25-0935-4B5D-8A3B-EC506A9DE6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310729"/>
              </p:ext>
            </p:extLst>
          </p:nvPr>
        </p:nvGraphicFramePr>
        <p:xfrm>
          <a:off x="295275" y="2283344"/>
          <a:ext cx="2952750" cy="144258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952750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BC481A87-DF99-6DF1-897A-AD78E0D49820}"/>
              </a:ext>
            </a:extLst>
          </p:cNvPr>
          <p:cNvSpPr txBox="1"/>
          <p:nvPr/>
        </p:nvSpPr>
        <p:spPr>
          <a:xfrm>
            <a:off x="148209" y="3819849"/>
            <a:ext cx="3099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4020202020204" pitchFamily="49" charset="0"/>
              </a:rPr>
              <a:t>Hermanos/as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0090288-3EF6-61EB-1953-73A48DDCE5AD}"/>
              </a:ext>
            </a:extLst>
          </p:cNvPr>
          <p:cNvSpPr/>
          <p:nvPr/>
        </p:nvSpPr>
        <p:spPr>
          <a:xfrm>
            <a:off x="1653484" y="3846935"/>
            <a:ext cx="236332" cy="2228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562689B-BF9E-21F0-ABD8-49EA410D50D9}"/>
              </a:ext>
            </a:extLst>
          </p:cNvPr>
          <p:cNvSpPr/>
          <p:nvPr/>
        </p:nvSpPr>
        <p:spPr>
          <a:xfrm>
            <a:off x="2277372" y="3846935"/>
            <a:ext cx="236332" cy="2228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0047CBB-5533-0E5F-CC5D-3A7738501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0457" y="3846935"/>
            <a:ext cx="270640" cy="247106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FEB97B09-7DDB-6A6E-F134-59B063285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8653" y="3799118"/>
            <a:ext cx="263342" cy="318460"/>
          </a:xfrm>
          <a:prstGeom prst="rect">
            <a:avLst/>
          </a:prstGeom>
        </p:spPr>
      </p:pic>
      <p:sp>
        <p:nvSpPr>
          <p:cNvPr id="19" name="Rectángulo: una sola esquina cortada 18">
            <a:extLst>
              <a:ext uri="{FF2B5EF4-FFF2-40B4-BE49-F238E27FC236}">
                <a16:creationId xmlns:a16="http://schemas.microsoft.com/office/drawing/2014/main" id="{2694DE04-381A-5BD0-5598-B6E26C9B5D8E}"/>
              </a:ext>
            </a:extLst>
          </p:cNvPr>
          <p:cNvSpPr/>
          <p:nvPr/>
        </p:nvSpPr>
        <p:spPr>
          <a:xfrm>
            <a:off x="214884" y="6381627"/>
            <a:ext cx="3214116" cy="3362448"/>
          </a:xfrm>
          <a:prstGeom prst="snip1Rect">
            <a:avLst>
              <a:gd name="adj" fmla="val 5254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s-CL" sz="1100" dirty="0">
              <a:latin typeface="OCRB" panose="020B0609020202020204" pitchFamily="49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B0AD2870-7C21-37A0-A33F-FD3B00F655D5}"/>
              </a:ext>
            </a:extLst>
          </p:cNvPr>
          <p:cNvSpPr txBox="1"/>
          <p:nvPr/>
        </p:nvSpPr>
        <p:spPr>
          <a:xfrm>
            <a:off x="214883" y="6081264"/>
            <a:ext cx="3099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4020202020204" pitchFamily="49" charset="0"/>
              </a:rPr>
              <a:t>Vida pasada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graphicFrame>
        <p:nvGraphicFramePr>
          <p:cNvPr id="21" name="Tabla 12">
            <a:extLst>
              <a:ext uri="{FF2B5EF4-FFF2-40B4-BE49-F238E27FC236}">
                <a16:creationId xmlns:a16="http://schemas.microsoft.com/office/drawing/2014/main" id="{D3F2DF0F-99ED-3BA7-9B46-FC927E486A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955580"/>
              </p:ext>
            </p:extLst>
          </p:nvPr>
        </p:nvGraphicFramePr>
        <p:xfrm>
          <a:off x="295275" y="6437549"/>
          <a:ext cx="2952750" cy="3173676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952750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770150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439450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834513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726091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018471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667681"/>
                  </a:ext>
                </a:extLst>
              </a:tr>
            </a:tbl>
          </a:graphicData>
        </a:graphic>
      </p:graphicFrame>
      <p:sp>
        <p:nvSpPr>
          <p:cNvPr id="22" name="Rectángulo: una sola esquina cortada 21">
            <a:extLst>
              <a:ext uri="{FF2B5EF4-FFF2-40B4-BE49-F238E27FC236}">
                <a16:creationId xmlns:a16="http://schemas.microsoft.com/office/drawing/2014/main" id="{A4C69988-A714-E77B-D710-77636A89D1DE}"/>
              </a:ext>
            </a:extLst>
          </p:cNvPr>
          <p:cNvSpPr/>
          <p:nvPr/>
        </p:nvSpPr>
        <p:spPr>
          <a:xfrm>
            <a:off x="214884" y="4447855"/>
            <a:ext cx="3214116" cy="1610046"/>
          </a:xfrm>
          <a:prstGeom prst="snip1Rect">
            <a:avLst>
              <a:gd name="adj" fmla="val 5254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s-CL" sz="1100" dirty="0">
              <a:latin typeface="OCRB" panose="020B0609020202020204" pitchFamily="49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16BCEE2-4D7F-B334-51E6-5561F2B43FAD}"/>
              </a:ext>
            </a:extLst>
          </p:cNvPr>
          <p:cNvSpPr txBox="1"/>
          <p:nvPr/>
        </p:nvSpPr>
        <p:spPr>
          <a:xfrm>
            <a:off x="214884" y="4143768"/>
            <a:ext cx="3099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4020202020204" pitchFamily="49" charset="0"/>
              </a:rPr>
              <a:t>Motivaciones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graphicFrame>
        <p:nvGraphicFramePr>
          <p:cNvPr id="24" name="Tabla 12">
            <a:extLst>
              <a:ext uri="{FF2B5EF4-FFF2-40B4-BE49-F238E27FC236}">
                <a16:creationId xmlns:a16="http://schemas.microsoft.com/office/drawing/2014/main" id="{7865BA7D-B321-6550-336F-271204AB0A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792695"/>
              </p:ext>
            </p:extLst>
          </p:nvPr>
        </p:nvGraphicFramePr>
        <p:xfrm>
          <a:off x="295274" y="4471218"/>
          <a:ext cx="3019425" cy="144258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257301">
                  <a:extLst>
                    <a:ext uri="{9D8B030D-6E8A-4147-A177-3AD203B41FA5}">
                      <a16:colId xmlns:a16="http://schemas.microsoft.com/office/drawing/2014/main" val="4020671186"/>
                    </a:ext>
                  </a:extLst>
                </a:gridCol>
                <a:gridCol w="1762124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288516">
                <a:tc>
                  <a:txBody>
                    <a:bodyPr/>
                    <a:lstStyle/>
                    <a:p>
                      <a:pPr algn="l"/>
                      <a:r>
                        <a:rPr lang="es-ES" sz="1000" b="0" dirty="0">
                          <a:latin typeface="OCRB" panose="020B0609020202020204" pitchFamily="49" charset="0"/>
                        </a:rPr>
                        <a:t>Personalidad</a:t>
                      </a:r>
                      <a:endParaRPr lang="es-CL" sz="1000" b="0" dirty="0">
                        <a:latin typeface="OCRB" panose="020B0609020202020204" pitchFamily="49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pPr algn="l"/>
                      <a:r>
                        <a:rPr lang="es-ES" sz="1000" b="0" dirty="0">
                          <a:latin typeface="OCRB" panose="020B0609020202020204" pitchFamily="49" charset="0"/>
                        </a:rPr>
                        <a:t>Persona</a:t>
                      </a:r>
                      <a:endParaRPr lang="es-CL" sz="1000" b="0" dirty="0">
                        <a:latin typeface="OCRB" panose="020B0609020202020204" pitchFamily="49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pPr algn="l"/>
                      <a:r>
                        <a:rPr lang="es-ES" sz="1000" b="0" dirty="0">
                          <a:latin typeface="OCRB" panose="020B0609020202020204" pitchFamily="49" charset="0"/>
                        </a:rPr>
                        <a:t>Lo que más</a:t>
                      </a:r>
                      <a:endParaRPr lang="es-CL" sz="1000" b="0" dirty="0">
                        <a:latin typeface="OCRB" panose="020B0609020202020204" pitchFamily="49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pPr algn="l"/>
                      <a:r>
                        <a:rPr lang="es-ES" sz="1000" b="0" dirty="0">
                          <a:latin typeface="OCRB" panose="020B0609020202020204" pitchFamily="49" charset="0"/>
                        </a:rPr>
                        <a:t>Sobre la gente</a:t>
                      </a:r>
                      <a:endParaRPr lang="es-CL" sz="1000" b="0" dirty="0">
                        <a:latin typeface="OCRB" panose="020B0609020202020204" pitchFamily="49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pPr algn="l"/>
                      <a:r>
                        <a:rPr lang="es-ES" sz="1000" b="0" dirty="0">
                          <a:latin typeface="OCRB" panose="020B0609020202020204" pitchFamily="49" charset="0"/>
                        </a:rPr>
                        <a:t>Posesión</a:t>
                      </a:r>
                      <a:endParaRPr lang="es-CL" sz="1000" b="0" dirty="0">
                        <a:latin typeface="OCRB" panose="020B0609020202020204" pitchFamily="49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</a:tbl>
          </a:graphicData>
        </a:graphic>
      </p:graphicFrame>
      <p:sp>
        <p:nvSpPr>
          <p:cNvPr id="25" name="Rectángulo: una sola esquina cortada 24">
            <a:extLst>
              <a:ext uri="{FF2B5EF4-FFF2-40B4-BE49-F238E27FC236}">
                <a16:creationId xmlns:a16="http://schemas.microsoft.com/office/drawing/2014/main" id="{8A34000E-3081-9EE5-D383-A68CF227B7BB}"/>
              </a:ext>
            </a:extLst>
          </p:cNvPr>
          <p:cNvSpPr/>
          <p:nvPr/>
        </p:nvSpPr>
        <p:spPr>
          <a:xfrm>
            <a:off x="3538562" y="1027402"/>
            <a:ext cx="3214116" cy="8729512"/>
          </a:xfrm>
          <a:prstGeom prst="snip1Rect">
            <a:avLst>
              <a:gd name="adj" fmla="val 5254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s-CL" sz="1100" dirty="0">
              <a:latin typeface="OCRB" panose="020B0609020202020204" pitchFamily="49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14AE95B-7C9E-60A4-20AA-E08CBB5B5BF3}"/>
              </a:ext>
            </a:extLst>
          </p:cNvPr>
          <p:cNvSpPr txBox="1"/>
          <p:nvPr/>
        </p:nvSpPr>
        <p:spPr>
          <a:xfrm>
            <a:off x="3526346" y="696710"/>
            <a:ext cx="3099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4020202020204" pitchFamily="49" charset="0"/>
              </a:rPr>
              <a:t>Notas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graphicFrame>
        <p:nvGraphicFramePr>
          <p:cNvPr id="27" name="Tabla 12">
            <a:extLst>
              <a:ext uri="{FF2B5EF4-FFF2-40B4-BE49-F238E27FC236}">
                <a16:creationId xmlns:a16="http://schemas.microsoft.com/office/drawing/2014/main" id="{0115907C-6A01-7226-CF99-F5F427871E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543660"/>
              </p:ext>
            </p:extLst>
          </p:nvPr>
        </p:nvGraphicFramePr>
        <p:xfrm>
          <a:off x="3593020" y="1069396"/>
          <a:ext cx="2952750" cy="865548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952750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770150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439450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834513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726091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018471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667681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210693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605953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101338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514418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373490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7698544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826898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969400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1459723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402861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010176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159105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826612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346352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573073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774078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976505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121169"/>
                  </a:ext>
                </a:extLst>
              </a:tr>
              <a:tr h="28851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625312"/>
                  </a:ext>
                </a:extLst>
              </a:tr>
            </a:tbl>
          </a:graphicData>
        </a:graphic>
      </p:graphicFrame>
      <p:sp>
        <p:nvSpPr>
          <p:cNvPr id="28" name="CuadroTexto 27">
            <a:extLst>
              <a:ext uri="{FF2B5EF4-FFF2-40B4-BE49-F238E27FC236}">
                <a16:creationId xmlns:a16="http://schemas.microsoft.com/office/drawing/2014/main" id="{1D0668A6-CCBD-D54B-AC05-D62BF79EC3E4}"/>
              </a:ext>
            </a:extLst>
          </p:cNvPr>
          <p:cNvSpPr txBox="1"/>
          <p:nvPr/>
        </p:nvSpPr>
        <p:spPr>
          <a:xfrm>
            <a:off x="3495675" y="196148"/>
            <a:ext cx="3099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4020202020204" pitchFamily="49" charset="0"/>
              </a:rPr>
              <a:t>Dinero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0E7B1BAD-B680-7647-BAF1-35CD98DD5941}"/>
              </a:ext>
            </a:extLst>
          </p:cNvPr>
          <p:cNvSpPr/>
          <p:nvPr/>
        </p:nvSpPr>
        <p:spPr>
          <a:xfrm>
            <a:off x="3593020" y="503816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668F5258-4F70-384D-9668-AD4B63BA3FEF}"/>
              </a:ext>
            </a:extLst>
          </p:cNvPr>
          <p:cNvSpPr/>
          <p:nvPr/>
        </p:nvSpPr>
        <p:spPr>
          <a:xfrm>
            <a:off x="3793045" y="503816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A363403A-DBB1-0643-B6E1-F17098D34353}"/>
              </a:ext>
            </a:extLst>
          </p:cNvPr>
          <p:cNvSpPr/>
          <p:nvPr/>
        </p:nvSpPr>
        <p:spPr>
          <a:xfrm>
            <a:off x="3993070" y="503816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E728D767-0CBA-1D42-8502-252BD297D50B}"/>
              </a:ext>
            </a:extLst>
          </p:cNvPr>
          <p:cNvSpPr/>
          <p:nvPr/>
        </p:nvSpPr>
        <p:spPr>
          <a:xfrm>
            <a:off x="4193095" y="503816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4B18F3AA-E5CE-924D-BE37-2474B8B6162D}"/>
              </a:ext>
            </a:extLst>
          </p:cNvPr>
          <p:cNvSpPr/>
          <p:nvPr/>
        </p:nvSpPr>
        <p:spPr>
          <a:xfrm>
            <a:off x="4393120" y="503816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38282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ángulo: una sola esquina cortada 28">
            <a:extLst>
              <a:ext uri="{FF2B5EF4-FFF2-40B4-BE49-F238E27FC236}">
                <a16:creationId xmlns:a16="http://schemas.microsoft.com/office/drawing/2014/main" id="{A63525EA-337C-624A-935B-6E833B42BED1}"/>
              </a:ext>
            </a:extLst>
          </p:cNvPr>
          <p:cNvSpPr/>
          <p:nvPr/>
        </p:nvSpPr>
        <p:spPr>
          <a:xfrm>
            <a:off x="296755" y="278820"/>
            <a:ext cx="2005017" cy="1110890"/>
          </a:xfrm>
          <a:prstGeom prst="snip1Rect">
            <a:avLst>
              <a:gd name="adj" fmla="val 910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s-CL" sz="1100" dirty="0">
              <a:latin typeface="OCRB" panose="020B0609020202020204" pitchFamily="49" charset="0"/>
            </a:endParaRPr>
          </a:p>
        </p:txBody>
      </p:sp>
      <p:pic>
        <p:nvPicPr>
          <p:cNvPr id="7" name="Imagen 6" descr="Un dibujo de un personaje animado&#10;&#10;Descripción generada automáticamente con confianza baja">
            <a:extLst>
              <a:ext uri="{FF2B5EF4-FFF2-40B4-BE49-F238E27FC236}">
                <a16:creationId xmlns:a16="http://schemas.microsoft.com/office/drawing/2014/main" id="{DE370589-0648-3022-0169-9F2BD3B857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069" y="2183286"/>
            <a:ext cx="3217862" cy="4826792"/>
          </a:xfrm>
          <a:prstGeom prst="rect">
            <a:avLst/>
          </a:prstGeom>
        </p:spPr>
      </p:pic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id="{349BB8A1-6EBE-1451-31BB-61D9F0CB8750}"/>
              </a:ext>
            </a:extLst>
          </p:cNvPr>
          <p:cNvSpPr/>
          <p:nvPr/>
        </p:nvSpPr>
        <p:spPr>
          <a:xfrm>
            <a:off x="2414979" y="276217"/>
            <a:ext cx="2106174" cy="1412529"/>
          </a:xfrm>
          <a:prstGeom prst="snip1Rect">
            <a:avLst>
              <a:gd name="adj" fmla="val 910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s-CL" sz="1100" dirty="0">
              <a:latin typeface="OCRB" panose="020B0609020202020204" pitchFamily="49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10FF6FD-E0FC-89B7-B80D-84C827AA69ED}"/>
              </a:ext>
            </a:extLst>
          </p:cNvPr>
          <p:cNvSpPr txBox="1"/>
          <p:nvPr/>
        </p:nvSpPr>
        <p:spPr>
          <a:xfrm>
            <a:off x="2414979" y="41252"/>
            <a:ext cx="21061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4020202020204" pitchFamily="49" charset="0"/>
              </a:rPr>
              <a:t>Neuronales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graphicFrame>
        <p:nvGraphicFramePr>
          <p:cNvPr id="11" name="Tabla 12">
            <a:extLst>
              <a:ext uri="{FF2B5EF4-FFF2-40B4-BE49-F238E27FC236}">
                <a16:creationId xmlns:a16="http://schemas.microsoft.com/office/drawing/2014/main" id="{42988350-B959-734F-1FC3-250B7CCBB2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066912"/>
              </p:ext>
            </p:extLst>
          </p:nvPr>
        </p:nvGraphicFramePr>
        <p:xfrm>
          <a:off x="2481655" y="360726"/>
          <a:ext cx="1894690" cy="1272015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894690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254403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254403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254403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254403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254403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</a:tbl>
          </a:graphicData>
        </a:graphic>
      </p:graphicFrame>
      <p:sp>
        <p:nvSpPr>
          <p:cNvPr id="17" name="Rectángulo: una sola esquina cortada 16">
            <a:extLst>
              <a:ext uri="{FF2B5EF4-FFF2-40B4-BE49-F238E27FC236}">
                <a16:creationId xmlns:a16="http://schemas.microsoft.com/office/drawing/2014/main" id="{563BA958-0AAC-07C2-5838-6D94BBA758AC}"/>
              </a:ext>
            </a:extLst>
          </p:cNvPr>
          <p:cNvSpPr/>
          <p:nvPr/>
        </p:nvSpPr>
        <p:spPr>
          <a:xfrm>
            <a:off x="4376345" y="4358026"/>
            <a:ext cx="2065391" cy="1785603"/>
          </a:xfrm>
          <a:prstGeom prst="snip1Rect">
            <a:avLst>
              <a:gd name="adj" fmla="val 910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s-CL" sz="1100" dirty="0">
              <a:latin typeface="OCRB" panose="020B0609020202020204" pitchFamily="49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2E48F8F2-02F4-4E60-D5CF-68B1D8BC12CC}"/>
              </a:ext>
            </a:extLst>
          </p:cNvPr>
          <p:cNvSpPr txBox="1"/>
          <p:nvPr/>
        </p:nvSpPr>
        <p:spPr>
          <a:xfrm>
            <a:off x="4376345" y="4092536"/>
            <a:ext cx="20653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4020202020204" pitchFamily="49" charset="0"/>
              </a:rPr>
              <a:t>Brazo Izquierdo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graphicFrame>
        <p:nvGraphicFramePr>
          <p:cNvPr id="19" name="Tabla 12">
            <a:extLst>
              <a:ext uri="{FF2B5EF4-FFF2-40B4-BE49-F238E27FC236}">
                <a16:creationId xmlns:a16="http://schemas.microsoft.com/office/drawing/2014/main" id="{167E0097-7D50-6706-4E14-1185289FD9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576975"/>
              </p:ext>
            </p:extLst>
          </p:nvPr>
        </p:nvGraphicFramePr>
        <p:xfrm>
          <a:off x="4443021" y="4468319"/>
          <a:ext cx="1858003" cy="160798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858003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32159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32159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32159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32159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321596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</a:tbl>
          </a:graphicData>
        </a:graphic>
      </p:graphicFrame>
      <p:sp>
        <p:nvSpPr>
          <p:cNvPr id="20" name="Rectángulo: una sola esquina cortada 19">
            <a:extLst>
              <a:ext uri="{FF2B5EF4-FFF2-40B4-BE49-F238E27FC236}">
                <a16:creationId xmlns:a16="http://schemas.microsoft.com/office/drawing/2014/main" id="{2FA7A70F-60A3-4C1C-D0BE-1B774A8A7484}"/>
              </a:ext>
            </a:extLst>
          </p:cNvPr>
          <p:cNvSpPr/>
          <p:nvPr/>
        </p:nvSpPr>
        <p:spPr>
          <a:xfrm>
            <a:off x="250470" y="4367629"/>
            <a:ext cx="2065391" cy="1722809"/>
          </a:xfrm>
          <a:prstGeom prst="snip1Rect">
            <a:avLst>
              <a:gd name="adj" fmla="val 910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s-CL" sz="1100" dirty="0">
              <a:latin typeface="OCRB" panose="020B0609020202020204" pitchFamily="49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3A95D9FF-ECBA-DF5F-EAC3-B88A2B111EB3}"/>
              </a:ext>
            </a:extLst>
          </p:cNvPr>
          <p:cNvSpPr txBox="1"/>
          <p:nvPr/>
        </p:nvSpPr>
        <p:spPr>
          <a:xfrm>
            <a:off x="250470" y="4089130"/>
            <a:ext cx="2223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4020202020204" pitchFamily="49" charset="0"/>
              </a:rPr>
              <a:t>Brazo derecho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graphicFrame>
        <p:nvGraphicFramePr>
          <p:cNvPr id="22" name="Tabla 12">
            <a:extLst>
              <a:ext uri="{FF2B5EF4-FFF2-40B4-BE49-F238E27FC236}">
                <a16:creationId xmlns:a16="http://schemas.microsoft.com/office/drawing/2014/main" id="{521FB409-D2A0-2737-732E-117AA7C9F5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9639"/>
              </p:ext>
            </p:extLst>
          </p:nvPr>
        </p:nvGraphicFramePr>
        <p:xfrm>
          <a:off x="317146" y="4452138"/>
          <a:ext cx="1858003" cy="155252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858003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310504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310504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310504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310504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310504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</a:tbl>
          </a:graphicData>
        </a:graphic>
      </p:graphicFrame>
      <p:sp>
        <p:nvSpPr>
          <p:cNvPr id="23" name="Rectángulo: una sola esquina cortada 22">
            <a:extLst>
              <a:ext uri="{FF2B5EF4-FFF2-40B4-BE49-F238E27FC236}">
                <a16:creationId xmlns:a16="http://schemas.microsoft.com/office/drawing/2014/main" id="{515D2D5A-1D95-0C03-E6D9-45D0DF19EDD5}"/>
              </a:ext>
            </a:extLst>
          </p:cNvPr>
          <p:cNvSpPr/>
          <p:nvPr/>
        </p:nvSpPr>
        <p:spPr>
          <a:xfrm>
            <a:off x="282901" y="7013297"/>
            <a:ext cx="1916246" cy="1364400"/>
          </a:xfrm>
          <a:prstGeom prst="snip1Rect">
            <a:avLst>
              <a:gd name="adj" fmla="val 910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s-CL" sz="1100" dirty="0">
              <a:latin typeface="OCRB" panose="020B0609020202020204" pitchFamily="49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8C52FEC5-5A9C-1E40-FE93-5C7C7963DB3B}"/>
              </a:ext>
            </a:extLst>
          </p:cNvPr>
          <p:cNvSpPr txBox="1"/>
          <p:nvPr/>
        </p:nvSpPr>
        <p:spPr>
          <a:xfrm>
            <a:off x="282901" y="6747808"/>
            <a:ext cx="19162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4020202020204" pitchFamily="49" charset="0"/>
              </a:rPr>
              <a:t>Pierna derecha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graphicFrame>
        <p:nvGraphicFramePr>
          <p:cNvPr id="25" name="Tabla 12">
            <a:extLst>
              <a:ext uri="{FF2B5EF4-FFF2-40B4-BE49-F238E27FC236}">
                <a16:creationId xmlns:a16="http://schemas.microsoft.com/office/drawing/2014/main" id="{2B4F90D4-F67B-0813-8C5B-20B5FB44A1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813447"/>
              </p:ext>
            </p:extLst>
          </p:nvPr>
        </p:nvGraphicFramePr>
        <p:xfrm>
          <a:off x="349577" y="7097807"/>
          <a:ext cx="1723833" cy="1225855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23833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245171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245171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245171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245171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245171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</a:tbl>
          </a:graphicData>
        </a:graphic>
      </p:graphicFrame>
      <p:sp>
        <p:nvSpPr>
          <p:cNvPr id="26" name="Rectángulo: una sola esquina cortada 25">
            <a:extLst>
              <a:ext uri="{FF2B5EF4-FFF2-40B4-BE49-F238E27FC236}">
                <a16:creationId xmlns:a16="http://schemas.microsoft.com/office/drawing/2014/main" id="{A36AE74D-3C16-2FDB-A79B-F9385CD818E2}"/>
              </a:ext>
            </a:extLst>
          </p:cNvPr>
          <p:cNvSpPr/>
          <p:nvPr/>
        </p:nvSpPr>
        <p:spPr>
          <a:xfrm>
            <a:off x="4578323" y="7013298"/>
            <a:ext cx="1916246" cy="1361267"/>
          </a:xfrm>
          <a:prstGeom prst="snip1Rect">
            <a:avLst>
              <a:gd name="adj" fmla="val 910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s-CL" sz="1100" dirty="0">
              <a:latin typeface="OCRB" panose="020B0609020202020204" pitchFamily="49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8FA542D7-4487-3A35-29FD-F7927FFD9C7A}"/>
              </a:ext>
            </a:extLst>
          </p:cNvPr>
          <p:cNvSpPr txBox="1"/>
          <p:nvPr/>
        </p:nvSpPr>
        <p:spPr>
          <a:xfrm>
            <a:off x="4578323" y="6747808"/>
            <a:ext cx="19162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4020202020204" pitchFamily="49" charset="0"/>
              </a:rPr>
              <a:t>Pierna izquierda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graphicFrame>
        <p:nvGraphicFramePr>
          <p:cNvPr id="28" name="Tabla 12">
            <a:extLst>
              <a:ext uri="{FF2B5EF4-FFF2-40B4-BE49-F238E27FC236}">
                <a16:creationId xmlns:a16="http://schemas.microsoft.com/office/drawing/2014/main" id="{002B6FAC-8DB9-5B5D-16CF-80BD4E98AE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176499"/>
              </p:ext>
            </p:extLst>
          </p:nvPr>
        </p:nvGraphicFramePr>
        <p:xfrm>
          <a:off x="4644999" y="7097807"/>
          <a:ext cx="1723833" cy="1225855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23833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245171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245171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245171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245171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245171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</a:tbl>
          </a:graphicData>
        </a:graphic>
      </p:graphicFrame>
      <p:sp>
        <p:nvSpPr>
          <p:cNvPr id="29" name="Rectángulo: una sola esquina cortada 28">
            <a:extLst>
              <a:ext uri="{FF2B5EF4-FFF2-40B4-BE49-F238E27FC236}">
                <a16:creationId xmlns:a16="http://schemas.microsoft.com/office/drawing/2014/main" id="{D728680B-F6E8-5147-A1BB-CED4FE4AE050}"/>
              </a:ext>
            </a:extLst>
          </p:cNvPr>
          <p:cNvSpPr/>
          <p:nvPr/>
        </p:nvSpPr>
        <p:spPr>
          <a:xfrm>
            <a:off x="296755" y="1658421"/>
            <a:ext cx="2005017" cy="1427780"/>
          </a:xfrm>
          <a:prstGeom prst="snip1Rect">
            <a:avLst>
              <a:gd name="adj" fmla="val 910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s-CL" sz="1100" dirty="0">
              <a:latin typeface="OCRB" panose="020B0609020202020204" pitchFamily="49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C57EDB38-C389-D3FA-3097-AF4B7127775A}"/>
              </a:ext>
            </a:extLst>
          </p:cNvPr>
          <p:cNvSpPr txBox="1"/>
          <p:nvPr/>
        </p:nvSpPr>
        <p:spPr>
          <a:xfrm>
            <a:off x="296755" y="1392930"/>
            <a:ext cx="2005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err="1">
                <a:latin typeface="OCRB" panose="020B0604020202020204" pitchFamily="49" charset="0"/>
              </a:rPr>
              <a:t>Ciberaudio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graphicFrame>
        <p:nvGraphicFramePr>
          <p:cNvPr id="31" name="Tabla 12">
            <a:extLst>
              <a:ext uri="{FF2B5EF4-FFF2-40B4-BE49-F238E27FC236}">
                <a16:creationId xmlns:a16="http://schemas.microsoft.com/office/drawing/2014/main" id="{5B26C6F9-DB4C-0B8B-2BEB-F7019C8A39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759328"/>
              </p:ext>
            </p:extLst>
          </p:nvPr>
        </p:nvGraphicFramePr>
        <p:xfrm>
          <a:off x="363431" y="1742930"/>
          <a:ext cx="1803691" cy="128575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803691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257150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257150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257150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257150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257150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</a:tbl>
          </a:graphicData>
        </a:graphic>
      </p:graphicFrame>
      <p:sp>
        <p:nvSpPr>
          <p:cNvPr id="34" name="Rectángulo: una sola esquina cortada 28">
            <a:extLst>
              <a:ext uri="{FF2B5EF4-FFF2-40B4-BE49-F238E27FC236}">
                <a16:creationId xmlns:a16="http://schemas.microsoft.com/office/drawing/2014/main" id="{E9F41DAA-0B06-DC4C-BC49-4863FB207EB2}"/>
              </a:ext>
            </a:extLst>
          </p:cNvPr>
          <p:cNvSpPr/>
          <p:nvPr/>
        </p:nvSpPr>
        <p:spPr>
          <a:xfrm>
            <a:off x="4680221" y="1658982"/>
            <a:ext cx="2005017" cy="1427780"/>
          </a:xfrm>
          <a:prstGeom prst="snip1Rect">
            <a:avLst>
              <a:gd name="adj" fmla="val 910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s-CL" sz="1100" dirty="0">
              <a:latin typeface="OCRB" panose="020B0609020202020204" pitchFamily="49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D112EE8E-6BFB-0C4E-9553-03E147940923}"/>
              </a:ext>
            </a:extLst>
          </p:cNvPr>
          <p:cNvSpPr txBox="1"/>
          <p:nvPr/>
        </p:nvSpPr>
        <p:spPr>
          <a:xfrm>
            <a:off x="4680221" y="1393491"/>
            <a:ext cx="2005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err="1">
                <a:latin typeface="OCRB" panose="020B0604020202020204" pitchFamily="49" charset="0"/>
              </a:rPr>
              <a:t>Ciberojos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graphicFrame>
        <p:nvGraphicFramePr>
          <p:cNvPr id="36" name="Tabla 12">
            <a:extLst>
              <a:ext uri="{FF2B5EF4-FFF2-40B4-BE49-F238E27FC236}">
                <a16:creationId xmlns:a16="http://schemas.microsoft.com/office/drawing/2014/main" id="{03119831-2523-ED41-A0F9-01CF98244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483325"/>
              </p:ext>
            </p:extLst>
          </p:nvPr>
        </p:nvGraphicFramePr>
        <p:xfrm>
          <a:off x="4746897" y="1743491"/>
          <a:ext cx="1803691" cy="128575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803691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257150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257150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257150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257150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257150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</a:tbl>
          </a:graphicData>
        </a:graphic>
      </p:graphicFrame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055E9B4B-8A9A-E04A-9C1A-21E8625F2B21}"/>
              </a:ext>
            </a:extLst>
          </p:cNvPr>
          <p:cNvCxnSpPr>
            <a:cxnSpLocks/>
          </p:cNvCxnSpPr>
          <p:nvPr/>
        </p:nvCxnSpPr>
        <p:spPr>
          <a:xfrm flipH="1">
            <a:off x="3349123" y="1688746"/>
            <a:ext cx="214473" cy="54239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784079B4-579A-4D4F-83A3-DCA2B58B2AC8}"/>
              </a:ext>
            </a:extLst>
          </p:cNvPr>
          <p:cNvCxnSpPr>
            <a:cxnSpLocks/>
          </p:cNvCxnSpPr>
          <p:nvPr/>
        </p:nvCxnSpPr>
        <p:spPr>
          <a:xfrm flipH="1" flipV="1">
            <a:off x="3429000" y="2508117"/>
            <a:ext cx="1251221" cy="11407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id="{19EB6883-200E-4647-9AF2-AB95FBDFBABD}"/>
              </a:ext>
            </a:extLst>
          </p:cNvPr>
          <p:cNvCxnSpPr>
            <a:cxnSpLocks/>
          </p:cNvCxnSpPr>
          <p:nvPr/>
        </p:nvCxnSpPr>
        <p:spPr>
          <a:xfrm flipV="1">
            <a:off x="2291909" y="2508117"/>
            <a:ext cx="835339" cy="1838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AA9C0481-1803-FC43-A840-55754136950D}"/>
              </a:ext>
            </a:extLst>
          </p:cNvPr>
          <p:cNvCxnSpPr>
            <a:cxnSpLocks/>
          </p:cNvCxnSpPr>
          <p:nvPr/>
        </p:nvCxnSpPr>
        <p:spPr>
          <a:xfrm flipH="1">
            <a:off x="2315861" y="4998720"/>
            <a:ext cx="213979" cy="3703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85CF7973-AFEE-474B-AA10-266FDFB145AD}"/>
              </a:ext>
            </a:extLst>
          </p:cNvPr>
          <p:cNvCxnSpPr>
            <a:cxnSpLocks/>
          </p:cNvCxnSpPr>
          <p:nvPr/>
        </p:nvCxnSpPr>
        <p:spPr>
          <a:xfrm>
            <a:off x="3997300" y="4256629"/>
            <a:ext cx="379045" cy="53724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F10B4D63-8626-D84D-B86C-DFEC93904CEC}"/>
              </a:ext>
            </a:extLst>
          </p:cNvPr>
          <p:cNvCxnSpPr>
            <a:cxnSpLocks/>
          </p:cNvCxnSpPr>
          <p:nvPr/>
        </p:nvCxnSpPr>
        <p:spPr>
          <a:xfrm flipH="1">
            <a:off x="2202955" y="6090438"/>
            <a:ext cx="692645" cy="140295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3A73D319-E1E9-7B45-A163-25FC46022D4B}"/>
              </a:ext>
            </a:extLst>
          </p:cNvPr>
          <p:cNvCxnSpPr>
            <a:cxnSpLocks/>
          </p:cNvCxnSpPr>
          <p:nvPr/>
        </p:nvCxnSpPr>
        <p:spPr>
          <a:xfrm>
            <a:off x="3486912" y="5858256"/>
            <a:ext cx="1086567" cy="145439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Rectángulo: una sola esquina cortada 22">
            <a:extLst>
              <a:ext uri="{FF2B5EF4-FFF2-40B4-BE49-F238E27FC236}">
                <a16:creationId xmlns:a16="http://schemas.microsoft.com/office/drawing/2014/main" id="{263F454D-F3DB-9540-BB3B-034CFF15D44A}"/>
              </a:ext>
            </a:extLst>
          </p:cNvPr>
          <p:cNvSpPr/>
          <p:nvPr/>
        </p:nvSpPr>
        <p:spPr>
          <a:xfrm>
            <a:off x="2377467" y="8372679"/>
            <a:ext cx="1916246" cy="1361267"/>
          </a:xfrm>
          <a:prstGeom prst="snip1Rect">
            <a:avLst>
              <a:gd name="adj" fmla="val 910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s-CL" sz="1100" dirty="0">
              <a:latin typeface="OCRB" panose="020B0609020202020204" pitchFamily="49" charset="0"/>
            </a:endParaRP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C402632-2A63-AF46-9935-42941CB367EF}"/>
              </a:ext>
            </a:extLst>
          </p:cNvPr>
          <p:cNvSpPr txBox="1"/>
          <p:nvPr/>
        </p:nvSpPr>
        <p:spPr>
          <a:xfrm>
            <a:off x="2377467" y="8107189"/>
            <a:ext cx="19162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4020202020204" pitchFamily="49" charset="0"/>
              </a:rPr>
              <a:t>Corporales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graphicFrame>
        <p:nvGraphicFramePr>
          <p:cNvPr id="49" name="Tabla 12">
            <a:extLst>
              <a:ext uri="{FF2B5EF4-FFF2-40B4-BE49-F238E27FC236}">
                <a16:creationId xmlns:a16="http://schemas.microsoft.com/office/drawing/2014/main" id="{FD529708-6FB0-3148-BB12-0653C3DACC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516167"/>
              </p:ext>
            </p:extLst>
          </p:nvPr>
        </p:nvGraphicFramePr>
        <p:xfrm>
          <a:off x="2444143" y="8457188"/>
          <a:ext cx="1723833" cy="1225855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23833">
                  <a:extLst>
                    <a:ext uri="{9D8B030D-6E8A-4147-A177-3AD203B41FA5}">
                      <a16:colId xmlns:a16="http://schemas.microsoft.com/office/drawing/2014/main" val="2622965063"/>
                    </a:ext>
                  </a:extLst>
                </a:gridCol>
              </a:tblGrid>
              <a:tr h="245171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35026"/>
                  </a:ext>
                </a:extLst>
              </a:tr>
              <a:tr h="245171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76800"/>
                  </a:ext>
                </a:extLst>
              </a:tr>
              <a:tr h="245171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356929"/>
                  </a:ext>
                </a:extLst>
              </a:tr>
              <a:tr h="245171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05238"/>
                  </a:ext>
                </a:extLst>
              </a:tr>
              <a:tr h="245171"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97297"/>
                  </a:ext>
                </a:extLst>
              </a:tr>
            </a:tbl>
          </a:graphicData>
        </a:graphic>
      </p:graphicFrame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C621CB39-C1E1-EA42-ADA8-C016011E04F8}"/>
              </a:ext>
            </a:extLst>
          </p:cNvPr>
          <p:cNvCxnSpPr>
            <a:cxnSpLocks/>
          </p:cNvCxnSpPr>
          <p:nvPr/>
        </p:nvCxnSpPr>
        <p:spPr>
          <a:xfrm>
            <a:off x="3349123" y="7075595"/>
            <a:ext cx="366873" cy="130859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0264795-D2AA-034F-B96F-E2F1DFBCA7C0}"/>
              </a:ext>
            </a:extLst>
          </p:cNvPr>
          <p:cNvSpPr txBox="1"/>
          <p:nvPr/>
        </p:nvSpPr>
        <p:spPr>
          <a:xfrm>
            <a:off x="250470" y="47076"/>
            <a:ext cx="17662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OCRB" panose="020B0604020202020204" pitchFamily="49" charset="0"/>
              </a:rPr>
              <a:t>Humanidad</a:t>
            </a:r>
            <a:endParaRPr lang="es-CL" sz="1200" b="1" dirty="0">
              <a:latin typeface="OCRB" panose="020B0604020202020204" pitchFamily="49" charset="0"/>
            </a:endParaRP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3B88E670-6A7F-7349-8591-7F604C38AEEF}"/>
              </a:ext>
            </a:extLst>
          </p:cNvPr>
          <p:cNvSpPr/>
          <p:nvPr/>
        </p:nvSpPr>
        <p:spPr>
          <a:xfrm>
            <a:off x="352981" y="35520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31F9282F-7776-3E4D-A923-5AEE503800F4}"/>
              </a:ext>
            </a:extLst>
          </p:cNvPr>
          <p:cNvSpPr/>
          <p:nvPr/>
        </p:nvSpPr>
        <p:spPr>
          <a:xfrm>
            <a:off x="547242" y="35520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DFB4DEFA-6374-DC43-89F6-1F2915E6EC26}"/>
              </a:ext>
            </a:extLst>
          </p:cNvPr>
          <p:cNvSpPr/>
          <p:nvPr/>
        </p:nvSpPr>
        <p:spPr>
          <a:xfrm>
            <a:off x="741503" y="35520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4628F1C9-5148-6F42-BA00-AC50378BB48A}"/>
              </a:ext>
            </a:extLst>
          </p:cNvPr>
          <p:cNvSpPr/>
          <p:nvPr/>
        </p:nvSpPr>
        <p:spPr>
          <a:xfrm>
            <a:off x="935764" y="35520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25B63233-071A-8049-A4ED-1968ADB0B143}"/>
              </a:ext>
            </a:extLst>
          </p:cNvPr>
          <p:cNvSpPr/>
          <p:nvPr/>
        </p:nvSpPr>
        <p:spPr>
          <a:xfrm>
            <a:off x="1130025" y="35520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75162AFC-3D21-D447-85A7-C43EFC17E710}"/>
              </a:ext>
            </a:extLst>
          </p:cNvPr>
          <p:cNvSpPr/>
          <p:nvPr/>
        </p:nvSpPr>
        <p:spPr>
          <a:xfrm>
            <a:off x="1324286" y="35520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AC8539D1-E8F5-A04B-9AA3-27AD054846F9}"/>
              </a:ext>
            </a:extLst>
          </p:cNvPr>
          <p:cNvSpPr/>
          <p:nvPr/>
        </p:nvSpPr>
        <p:spPr>
          <a:xfrm>
            <a:off x="1518547" y="35520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4DEA88C2-5441-9240-B183-494AE8B89DB7}"/>
              </a:ext>
            </a:extLst>
          </p:cNvPr>
          <p:cNvSpPr/>
          <p:nvPr/>
        </p:nvSpPr>
        <p:spPr>
          <a:xfrm>
            <a:off x="1712808" y="35520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29F5C584-41CE-2042-92B9-4F107CD3D363}"/>
              </a:ext>
            </a:extLst>
          </p:cNvPr>
          <p:cNvSpPr/>
          <p:nvPr/>
        </p:nvSpPr>
        <p:spPr>
          <a:xfrm>
            <a:off x="1907069" y="35520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670402538">
                  <a:custGeom>
                    <a:avLst/>
                    <a:gdLst>
                      <a:gd name="connsiteX0" fmla="*/ 0 w 147638"/>
                      <a:gd name="connsiteY0" fmla="*/ 0 h 139201"/>
                      <a:gd name="connsiteX1" fmla="*/ 147638 w 147638"/>
                      <a:gd name="connsiteY1" fmla="*/ 0 h 139201"/>
                      <a:gd name="connsiteX2" fmla="*/ 147638 w 147638"/>
                      <a:gd name="connsiteY2" fmla="*/ 139201 h 139201"/>
                      <a:gd name="connsiteX3" fmla="*/ 0 w 147638"/>
                      <a:gd name="connsiteY3" fmla="*/ 139201 h 139201"/>
                      <a:gd name="connsiteX4" fmla="*/ 0 w 147638"/>
                      <a:gd name="connsiteY4" fmla="*/ 0 h 1392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7638" h="139201" fill="none" extrusionOk="0">
                        <a:moveTo>
                          <a:pt x="0" y="0"/>
                        </a:moveTo>
                        <a:cubicBezTo>
                          <a:pt x="64791" y="-256"/>
                          <a:pt x="113798" y="102"/>
                          <a:pt x="147638" y="0"/>
                        </a:cubicBezTo>
                        <a:cubicBezTo>
                          <a:pt x="153079" y="47450"/>
                          <a:pt x="143343" y="95109"/>
                          <a:pt x="147638" y="139201"/>
                        </a:cubicBezTo>
                        <a:cubicBezTo>
                          <a:pt x="75484" y="144055"/>
                          <a:pt x="29873" y="136084"/>
                          <a:pt x="0" y="139201"/>
                        </a:cubicBezTo>
                        <a:cubicBezTo>
                          <a:pt x="3111" y="108364"/>
                          <a:pt x="-4685" y="69531"/>
                          <a:pt x="0" y="0"/>
                        </a:cubicBezTo>
                        <a:close/>
                      </a:path>
                      <a:path w="147638" h="139201" stroke="0" extrusionOk="0">
                        <a:moveTo>
                          <a:pt x="0" y="0"/>
                        </a:moveTo>
                        <a:cubicBezTo>
                          <a:pt x="44409" y="-4426"/>
                          <a:pt x="109374" y="-216"/>
                          <a:pt x="147638" y="0"/>
                        </a:cubicBezTo>
                        <a:cubicBezTo>
                          <a:pt x="148928" y="29575"/>
                          <a:pt x="141548" y="94919"/>
                          <a:pt x="147638" y="139201"/>
                        </a:cubicBezTo>
                        <a:cubicBezTo>
                          <a:pt x="107534" y="135839"/>
                          <a:pt x="29776" y="141181"/>
                          <a:pt x="0" y="139201"/>
                        </a:cubicBezTo>
                        <a:cubicBezTo>
                          <a:pt x="5873" y="86255"/>
                          <a:pt x="454" y="4802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397AA078-AAA0-8146-B754-70C78AAF21A3}"/>
              </a:ext>
            </a:extLst>
          </p:cNvPr>
          <p:cNvSpPr/>
          <p:nvPr/>
        </p:nvSpPr>
        <p:spPr>
          <a:xfrm>
            <a:off x="2101330" y="355201"/>
            <a:ext cx="147638" cy="1392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47638"/>
                      <a:gd name="connsiteY0" fmla="*/ 0 h 139201"/>
                      <a:gd name="connsiteX1" fmla="*/ 147638 w 147638"/>
                      <a:gd name="connsiteY1" fmla="*/ 0 h 139201"/>
                      <a:gd name="connsiteX2" fmla="*/ 147638 w 147638"/>
                      <a:gd name="connsiteY2" fmla="*/ 139201 h 139201"/>
                      <a:gd name="connsiteX3" fmla="*/ 0 w 147638"/>
                      <a:gd name="connsiteY3" fmla="*/ 139201 h 139201"/>
                      <a:gd name="connsiteX4" fmla="*/ 0 w 147638"/>
                      <a:gd name="connsiteY4" fmla="*/ 0 h 1392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7638" h="139201" fill="none" extrusionOk="0">
                        <a:moveTo>
                          <a:pt x="0" y="0"/>
                        </a:moveTo>
                        <a:cubicBezTo>
                          <a:pt x="60577" y="-3921"/>
                          <a:pt x="80634" y="-901"/>
                          <a:pt x="147638" y="0"/>
                        </a:cubicBezTo>
                        <a:cubicBezTo>
                          <a:pt x="142024" y="42410"/>
                          <a:pt x="154388" y="105545"/>
                          <a:pt x="147638" y="139201"/>
                        </a:cubicBezTo>
                        <a:cubicBezTo>
                          <a:pt x="114493" y="144048"/>
                          <a:pt x="45122" y="131863"/>
                          <a:pt x="0" y="139201"/>
                        </a:cubicBezTo>
                        <a:cubicBezTo>
                          <a:pt x="-6535" y="102267"/>
                          <a:pt x="-2079" y="68638"/>
                          <a:pt x="0" y="0"/>
                        </a:cubicBezTo>
                        <a:close/>
                      </a:path>
                      <a:path w="147638" h="139201" stroke="0" extrusionOk="0">
                        <a:moveTo>
                          <a:pt x="0" y="0"/>
                        </a:moveTo>
                        <a:cubicBezTo>
                          <a:pt x="61265" y="1487"/>
                          <a:pt x="108412" y="7112"/>
                          <a:pt x="147638" y="0"/>
                        </a:cubicBezTo>
                        <a:cubicBezTo>
                          <a:pt x="147066" y="54783"/>
                          <a:pt x="149074" y="72620"/>
                          <a:pt x="147638" y="139201"/>
                        </a:cubicBezTo>
                        <a:cubicBezTo>
                          <a:pt x="117657" y="139785"/>
                          <a:pt x="58474" y="132843"/>
                          <a:pt x="0" y="139201"/>
                        </a:cubicBezTo>
                        <a:cubicBezTo>
                          <a:pt x="1949" y="108227"/>
                          <a:pt x="-1920" y="653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ln>
                <a:solidFill>
                  <a:schemeClr val="tx1"/>
                </a:solidFill>
                <a:prstDash val="dash"/>
              </a:ln>
            </a:endParaRPr>
          </a:p>
        </p:txBody>
      </p:sp>
      <p:graphicFrame>
        <p:nvGraphicFramePr>
          <p:cNvPr id="61" name="Tabla 60">
            <a:extLst>
              <a:ext uri="{FF2B5EF4-FFF2-40B4-BE49-F238E27FC236}">
                <a16:creationId xmlns:a16="http://schemas.microsoft.com/office/drawing/2014/main" id="{C6223C15-C1E1-4146-A361-59B5A88C8C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85813"/>
              </p:ext>
            </p:extLst>
          </p:nvPr>
        </p:nvGraphicFramePr>
        <p:xfrm>
          <a:off x="317146" y="514554"/>
          <a:ext cx="1931822" cy="85344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15298">
                  <a:extLst>
                    <a:ext uri="{9D8B030D-6E8A-4147-A177-3AD203B41FA5}">
                      <a16:colId xmlns:a16="http://schemas.microsoft.com/office/drawing/2014/main" val="2301352857"/>
                    </a:ext>
                  </a:extLst>
                </a:gridCol>
                <a:gridCol w="1716524">
                  <a:extLst>
                    <a:ext uri="{9D8B030D-6E8A-4147-A177-3AD203B41FA5}">
                      <a16:colId xmlns:a16="http://schemas.microsoft.com/office/drawing/2014/main" val="1773703802"/>
                    </a:ext>
                  </a:extLst>
                </a:gridCol>
              </a:tblGrid>
              <a:tr h="160149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301629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8558453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1121295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endParaRPr lang="es-CL" sz="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CL" sz="800" dirty="0">
                        <a:latin typeface="OCRB" panose="020B0609020202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814063"/>
                  </a:ext>
                </a:extLst>
              </a:tr>
            </a:tbl>
          </a:graphicData>
        </a:graphic>
      </p:graphicFrame>
      <p:pic>
        <p:nvPicPr>
          <p:cNvPr id="62" name="Imagen 61">
            <a:extLst>
              <a:ext uri="{FF2B5EF4-FFF2-40B4-BE49-F238E27FC236}">
                <a16:creationId xmlns:a16="http://schemas.microsoft.com/office/drawing/2014/main" id="{A2E5FC2F-CCAE-6641-9410-7518BF878E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021" y="573044"/>
            <a:ext cx="139694" cy="134520"/>
          </a:xfrm>
          <a:prstGeom prst="rect">
            <a:avLst/>
          </a:prstGeom>
        </p:spPr>
      </p:pic>
      <p:pic>
        <p:nvPicPr>
          <p:cNvPr id="63" name="Imagen 62">
            <a:extLst>
              <a:ext uri="{FF2B5EF4-FFF2-40B4-BE49-F238E27FC236}">
                <a16:creationId xmlns:a16="http://schemas.microsoft.com/office/drawing/2014/main" id="{85C2108E-31CE-6E42-8B18-772E6CD841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021" y="786299"/>
            <a:ext cx="139694" cy="134520"/>
          </a:xfrm>
          <a:prstGeom prst="rect">
            <a:avLst/>
          </a:prstGeom>
        </p:spPr>
      </p:pic>
      <p:pic>
        <p:nvPicPr>
          <p:cNvPr id="64" name="Imagen 63">
            <a:extLst>
              <a:ext uri="{FF2B5EF4-FFF2-40B4-BE49-F238E27FC236}">
                <a16:creationId xmlns:a16="http://schemas.microsoft.com/office/drawing/2014/main" id="{604D8A1F-B372-924C-8ED7-2D89238282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021" y="999554"/>
            <a:ext cx="139694" cy="134520"/>
          </a:xfrm>
          <a:prstGeom prst="rect">
            <a:avLst/>
          </a:prstGeom>
        </p:spPr>
      </p:pic>
      <p:pic>
        <p:nvPicPr>
          <p:cNvPr id="65" name="Imagen 64">
            <a:extLst>
              <a:ext uri="{FF2B5EF4-FFF2-40B4-BE49-F238E27FC236}">
                <a16:creationId xmlns:a16="http://schemas.microsoft.com/office/drawing/2014/main" id="{7064DDBE-4CF2-644B-92AE-5476D18C51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021" y="1212808"/>
            <a:ext cx="139694" cy="13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0077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236</TotalTime>
  <Words>64</Words>
  <Application>Microsoft Macintosh PowerPoint</Application>
  <PresentationFormat>A4 (210 x 297 mm)</PresentationFormat>
  <Paragraphs>48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OCRB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Guillermo Gefaell Valcarce</dc:creator>
  <cp:lastModifiedBy>Guillermo Gefaell Valcarce</cp:lastModifiedBy>
  <cp:revision>1</cp:revision>
  <dcterms:created xsi:type="dcterms:W3CDTF">2023-05-17T13:41:27Z</dcterms:created>
  <dcterms:modified xsi:type="dcterms:W3CDTF">2023-06-07T17:22:38Z</dcterms:modified>
</cp:coreProperties>
</file>