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6BDD55-233B-40D0-B9A6-3AE4D718A2D7}" v="31" dt="2023-05-18T20:59:11.40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68" autoAdjust="0"/>
    <p:restoredTop sz="94718" autoAdjust="0"/>
  </p:normalViewPr>
  <p:slideViewPr>
    <p:cSldViewPr snapToGrid="0">
      <p:cViewPr>
        <p:scale>
          <a:sx n="150" d="100"/>
          <a:sy n="150" d="100"/>
        </p:scale>
        <p:origin x="1830" y="-3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uillermo Gefaell Valcarce" userId="13509cd17b07b463" providerId="LiveId" clId="{046BDD55-233B-40D0-B9A6-3AE4D718A2D7}"/>
    <pc:docChg chg="undo redo custSel addSld modSld">
      <pc:chgData name="Guillermo Gefaell Valcarce" userId="13509cd17b07b463" providerId="LiveId" clId="{046BDD55-233B-40D0-B9A6-3AE4D718A2D7}" dt="2023-05-17T16:55:28.383" v="2214" actId="20577"/>
      <pc:docMkLst>
        <pc:docMk/>
      </pc:docMkLst>
      <pc:sldChg chg="addSp delSp modSp mod">
        <pc:chgData name="Guillermo Gefaell Valcarce" userId="13509cd17b07b463" providerId="LiveId" clId="{046BDD55-233B-40D0-B9A6-3AE4D718A2D7}" dt="2023-05-17T16:07:36.034" v="776" actId="20577"/>
        <pc:sldMkLst>
          <pc:docMk/>
          <pc:sldMk cId="123605123" sldId="256"/>
        </pc:sldMkLst>
        <pc:spChg chg="mod">
          <ac:chgData name="Guillermo Gefaell Valcarce" userId="13509cd17b07b463" providerId="LiveId" clId="{046BDD55-233B-40D0-B9A6-3AE4D718A2D7}" dt="2023-05-17T15:06:03.774" v="5" actId="404"/>
          <ac:spMkLst>
            <pc:docMk/>
            <pc:sldMk cId="123605123" sldId="256"/>
            <ac:spMk id="4" creationId="{F6289A13-BCDF-4602-D9C5-BE4F12BF2BDF}"/>
          </ac:spMkLst>
        </pc:spChg>
        <pc:spChg chg="mod">
          <ac:chgData name="Guillermo Gefaell Valcarce" userId="13509cd17b07b463" providerId="LiveId" clId="{046BDD55-233B-40D0-B9A6-3AE4D718A2D7}" dt="2023-05-17T15:25:29.123" v="693" actId="20577"/>
          <ac:spMkLst>
            <pc:docMk/>
            <pc:sldMk cId="123605123" sldId="256"/>
            <ac:spMk id="5" creationId="{1BAEE9B5-E0F4-9B95-768D-E61C42305491}"/>
          </ac:spMkLst>
        </pc:spChg>
        <pc:spChg chg="mod">
          <ac:chgData name="Guillermo Gefaell Valcarce" userId="13509cd17b07b463" providerId="LiveId" clId="{046BDD55-233B-40D0-B9A6-3AE4D718A2D7}" dt="2023-05-17T15:13:45.241" v="151" actId="6549"/>
          <ac:spMkLst>
            <pc:docMk/>
            <pc:sldMk cId="123605123" sldId="256"/>
            <ac:spMk id="11" creationId="{A2B6E3A5-08FC-5265-1A2D-EBF3E79E8B03}"/>
          </ac:spMkLst>
        </pc:spChg>
        <pc:spChg chg="add mod">
          <ac:chgData name="Guillermo Gefaell Valcarce" userId="13509cd17b07b463" providerId="LiveId" clId="{046BDD55-233B-40D0-B9A6-3AE4D718A2D7}" dt="2023-05-17T15:24:30.728" v="674" actId="20577"/>
          <ac:spMkLst>
            <pc:docMk/>
            <pc:sldMk cId="123605123" sldId="256"/>
            <ac:spMk id="24" creationId="{FD4EDC76-7DB4-A4C7-887F-9648A20B5879}"/>
          </ac:spMkLst>
        </pc:spChg>
        <pc:spChg chg="add mod">
          <ac:chgData name="Guillermo Gefaell Valcarce" userId="13509cd17b07b463" providerId="LiveId" clId="{046BDD55-233B-40D0-B9A6-3AE4D718A2D7}" dt="2023-05-17T15:26:03.005" v="743" actId="20577"/>
          <ac:spMkLst>
            <pc:docMk/>
            <pc:sldMk cId="123605123" sldId="256"/>
            <ac:spMk id="25" creationId="{6294C879-0FDF-2F0C-E4F3-3046F9719460}"/>
          </ac:spMkLst>
        </pc:spChg>
        <pc:spChg chg="mod">
          <ac:chgData name="Guillermo Gefaell Valcarce" userId="13509cd17b07b463" providerId="LiveId" clId="{046BDD55-233B-40D0-B9A6-3AE4D718A2D7}" dt="2023-05-17T15:14:36.281" v="201" actId="20577"/>
          <ac:spMkLst>
            <pc:docMk/>
            <pc:sldMk cId="123605123" sldId="256"/>
            <ac:spMk id="45" creationId="{DCA7BA4B-D1BA-B6BF-F5CF-70084DF2259F}"/>
          </ac:spMkLst>
        </pc:spChg>
        <pc:spChg chg="mod">
          <ac:chgData name="Guillermo Gefaell Valcarce" userId="13509cd17b07b463" providerId="LiveId" clId="{046BDD55-233B-40D0-B9A6-3AE4D718A2D7}" dt="2023-05-17T15:15:23.153" v="257" actId="6549"/>
          <ac:spMkLst>
            <pc:docMk/>
            <pc:sldMk cId="123605123" sldId="256"/>
            <ac:spMk id="53" creationId="{36C39496-957D-5B22-D72D-C349FA674AD6}"/>
          </ac:spMkLst>
        </pc:spChg>
        <pc:graphicFrameChg chg="modGraphic">
          <ac:chgData name="Guillermo Gefaell Valcarce" userId="13509cd17b07b463" providerId="LiveId" clId="{046BDD55-233B-40D0-B9A6-3AE4D718A2D7}" dt="2023-05-17T15:17:06.095" v="360" actId="313"/>
          <ac:graphicFrameMkLst>
            <pc:docMk/>
            <pc:sldMk cId="123605123" sldId="256"/>
            <ac:graphicFrameMk id="12" creationId="{6CD5BA41-07E3-1316-A6EF-E03B63C14FB4}"/>
          </ac:graphicFrameMkLst>
        </pc:graphicFrameChg>
        <pc:graphicFrameChg chg="modGraphic">
          <ac:chgData name="Guillermo Gefaell Valcarce" userId="13509cd17b07b463" providerId="LiveId" clId="{046BDD55-233B-40D0-B9A6-3AE4D718A2D7}" dt="2023-05-17T15:16:47.350" v="319" actId="20577"/>
          <ac:graphicFrameMkLst>
            <pc:docMk/>
            <pc:sldMk cId="123605123" sldId="256"/>
            <ac:graphicFrameMk id="46" creationId="{4BF04437-A53C-D83B-375C-ADA4C3146F99}"/>
          </ac:graphicFrameMkLst>
        </pc:graphicFrameChg>
        <pc:graphicFrameChg chg="modGraphic">
          <ac:chgData name="Guillermo Gefaell Valcarce" userId="13509cd17b07b463" providerId="LiveId" clId="{046BDD55-233B-40D0-B9A6-3AE4D718A2D7}" dt="2023-05-17T15:16:18.868" v="280" actId="20577"/>
          <ac:graphicFrameMkLst>
            <pc:docMk/>
            <pc:sldMk cId="123605123" sldId="256"/>
            <ac:graphicFrameMk id="54" creationId="{1AEF7F2E-3C6F-0AA9-6C87-57FE26443E34}"/>
          </ac:graphicFrameMkLst>
        </pc:graphicFrameChg>
        <pc:graphicFrameChg chg="modGraphic">
          <ac:chgData name="Guillermo Gefaell Valcarce" userId="13509cd17b07b463" providerId="LiveId" clId="{046BDD55-233B-40D0-B9A6-3AE4D718A2D7}" dt="2023-05-17T16:07:36.034" v="776" actId="20577"/>
          <ac:graphicFrameMkLst>
            <pc:docMk/>
            <pc:sldMk cId="123605123" sldId="256"/>
            <ac:graphicFrameMk id="85" creationId="{C6DE744E-CC0C-2FE4-C227-50C555A41553}"/>
          </ac:graphicFrameMkLst>
        </pc:graphicFrameChg>
        <pc:graphicFrameChg chg="mod modGraphic">
          <ac:chgData name="Guillermo Gefaell Valcarce" userId="13509cd17b07b463" providerId="LiveId" clId="{046BDD55-233B-40D0-B9A6-3AE4D718A2D7}" dt="2023-05-17T15:24:07.537" v="673" actId="20577"/>
          <ac:graphicFrameMkLst>
            <pc:docMk/>
            <pc:sldMk cId="123605123" sldId="256"/>
            <ac:graphicFrameMk id="96" creationId="{564998F6-6FF5-847F-210D-26B7278E3EEB}"/>
          </ac:graphicFrameMkLst>
        </pc:graphicFrameChg>
        <pc:picChg chg="add del mod">
          <ac:chgData name="Guillermo Gefaell Valcarce" userId="13509cd17b07b463" providerId="LiveId" clId="{046BDD55-233B-40D0-B9A6-3AE4D718A2D7}" dt="2023-05-17T15:07:37.905" v="26" actId="478"/>
          <ac:picMkLst>
            <pc:docMk/>
            <pc:sldMk cId="123605123" sldId="256"/>
            <ac:picMk id="3" creationId="{7A552263-2624-FE07-4823-3FE2CC2D39F1}"/>
          </ac:picMkLst>
        </pc:picChg>
        <pc:picChg chg="add del mod">
          <ac:chgData name="Guillermo Gefaell Valcarce" userId="13509cd17b07b463" providerId="LiveId" clId="{046BDD55-233B-40D0-B9A6-3AE4D718A2D7}" dt="2023-05-17T15:08:17.800" v="30" actId="22"/>
          <ac:picMkLst>
            <pc:docMk/>
            <pc:sldMk cId="123605123" sldId="256"/>
            <ac:picMk id="10" creationId="{DB6E13B2-402F-DBAE-18B6-95F0BDCE8817}"/>
          </ac:picMkLst>
        </pc:picChg>
        <pc:picChg chg="add del mod modCrop">
          <ac:chgData name="Guillermo Gefaell Valcarce" userId="13509cd17b07b463" providerId="LiveId" clId="{046BDD55-233B-40D0-B9A6-3AE4D718A2D7}" dt="2023-05-17T15:08:52.746" v="39" actId="478"/>
          <ac:picMkLst>
            <pc:docMk/>
            <pc:sldMk cId="123605123" sldId="256"/>
            <ac:picMk id="14" creationId="{0FB6E272-012E-7E6B-4DAB-A72DFC6AF6AE}"/>
          </ac:picMkLst>
        </pc:picChg>
        <pc:picChg chg="add del mod">
          <ac:chgData name="Guillermo Gefaell Valcarce" userId="13509cd17b07b463" providerId="LiveId" clId="{046BDD55-233B-40D0-B9A6-3AE4D718A2D7}" dt="2023-05-17T15:09:09.424" v="43" actId="478"/>
          <ac:picMkLst>
            <pc:docMk/>
            <pc:sldMk cId="123605123" sldId="256"/>
            <ac:picMk id="21" creationId="{038F5B9B-35C0-B49B-866A-46F9A2C53003}"/>
          </ac:picMkLst>
        </pc:picChg>
        <pc:picChg chg="add mod">
          <ac:chgData name="Guillermo Gefaell Valcarce" userId="13509cd17b07b463" providerId="LiveId" clId="{046BDD55-233B-40D0-B9A6-3AE4D718A2D7}" dt="2023-05-17T15:12:15.655" v="47" actId="1076"/>
          <ac:picMkLst>
            <pc:docMk/>
            <pc:sldMk cId="123605123" sldId="256"/>
            <ac:picMk id="23" creationId="{B9ABD8D8-1815-5644-AE2D-635DC42FC704}"/>
          </ac:picMkLst>
        </pc:picChg>
      </pc:sldChg>
      <pc:sldChg chg="add">
        <pc:chgData name="Guillermo Gefaell Valcarce" userId="13509cd17b07b463" providerId="LiveId" clId="{046BDD55-233B-40D0-B9A6-3AE4D718A2D7}" dt="2023-05-17T16:06:56.012" v="744"/>
        <pc:sldMkLst>
          <pc:docMk/>
          <pc:sldMk cId="2542966323" sldId="257"/>
        </pc:sldMkLst>
      </pc:sldChg>
      <pc:sldChg chg="modSp add mod">
        <pc:chgData name="Guillermo Gefaell Valcarce" userId="13509cd17b07b463" providerId="LiveId" clId="{046BDD55-233B-40D0-B9A6-3AE4D718A2D7}" dt="2023-05-17T16:27:56.168" v="1336" actId="6549"/>
        <pc:sldMkLst>
          <pc:docMk/>
          <pc:sldMk cId="3225285495" sldId="258"/>
        </pc:sldMkLst>
        <pc:graphicFrameChg chg="modGraphic">
          <ac:chgData name="Guillermo Gefaell Valcarce" userId="13509cd17b07b463" providerId="LiveId" clId="{046BDD55-233B-40D0-B9A6-3AE4D718A2D7}" dt="2023-05-17T16:27:56.168" v="1336" actId="6549"/>
          <ac:graphicFrameMkLst>
            <pc:docMk/>
            <pc:sldMk cId="3225285495" sldId="258"/>
            <ac:graphicFrameMk id="96" creationId="{564998F6-6FF5-847F-210D-26B7278E3EEB}"/>
          </ac:graphicFrameMkLst>
        </pc:graphicFrameChg>
      </pc:sldChg>
      <pc:sldChg chg="addSp delSp modSp add mod">
        <pc:chgData name="Guillermo Gefaell Valcarce" userId="13509cd17b07b463" providerId="LiveId" clId="{046BDD55-233B-40D0-B9A6-3AE4D718A2D7}" dt="2023-05-17T16:30:55.627" v="1503" actId="20577"/>
        <pc:sldMkLst>
          <pc:docMk/>
          <pc:sldMk cId="3814965095" sldId="259"/>
        </pc:sldMkLst>
        <pc:spChg chg="mod">
          <ac:chgData name="Guillermo Gefaell Valcarce" userId="13509cd17b07b463" providerId="LiveId" clId="{046BDD55-233B-40D0-B9A6-3AE4D718A2D7}" dt="2023-05-17T16:11:31.013" v="801" actId="20577"/>
          <ac:spMkLst>
            <pc:docMk/>
            <pc:sldMk cId="3814965095" sldId="259"/>
            <ac:spMk id="4" creationId="{F6289A13-BCDF-4602-D9C5-BE4F12BF2BDF}"/>
          </ac:spMkLst>
        </pc:spChg>
        <pc:spChg chg="mod">
          <ac:chgData name="Guillermo Gefaell Valcarce" userId="13509cd17b07b463" providerId="LiveId" clId="{046BDD55-233B-40D0-B9A6-3AE4D718A2D7}" dt="2023-05-17T16:30:31.707" v="1451" actId="20577"/>
          <ac:spMkLst>
            <pc:docMk/>
            <pc:sldMk cId="3814965095" sldId="259"/>
            <ac:spMk id="5" creationId="{1BAEE9B5-E0F4-9B95-768D-E61C42305491}"/>
          </ac:spMkLst>
        </pc:spChg>
        <pc:spChg chg="add mod">
          <ac:chgData name="Guillermo Gefaell Valcarce" userId="13509cd17b07b463" providerId="LiveId" clId="{046BDD55-233B-40D0-B9A6-3AE4D718A2D7}" dt="2023-05-17T16:30:55.627" v="1503" actId="20577"/>
          <ac:spMkLst>
            <pc:docMk/>
            <pc:sldMk cId="3814965095" sldId="259"/>
            <ac:spMk id="10" creationId="{877CBD23-B633-8CDA-C7E8-0B7674CD32C9}"/>
          </ac:spMkLst>
        </pc:spChg>
        <pc:spChg chg="mod">
          <ac:chgData name="Guillermo Gefaell Valcarce" userId="13509cd17b07b463" providerId="LiveId" clId="{046BDD55-233B-40D0-B9A6-3AE4D718A2D7}" dt="2023-05-17T16:12:42.881" v="852" actId="20577"/>
          <ac:spMkLst>
            <pc:docMk/>
            <pc:sldMk cId="3814965095" sldId="259"/>
            <ac:spMk id="11" creationId="{A2B6E3A5-08FC-5265-1A2D-EBF3E79E8B03}"/>
          </ac:spMkLst>
        </pc:spChg>
        <pc:spChg chg="mod">
          <ac:chgData name="Guillermo Gefaell Valcarce" userId="13509cd17b07b463" providerId="LiveId" clId="{046BDD55-233B-40D0-B9A6-3AE4D718A2D7}" dt="2023-05-17T16:20:58.241" v="1199" actId="20577"/>
          <ac:spMkLst>
            <pc:docMk/>
            <pc:sldMk cId="3814965095" sldId="259"/>
            <ac:spMk id="24" creationId="{FD4EDC76-7DB4-A4C7-887F-9648A20B5879}"/>
          </ac:spMkLst>
        </pc:spChg>
        <pc:spChg chg="del mod">
          <ac:chgData name="Guillermo Gefaell Valcarce" userId="13509cd17b07b463" providerId="LiveId" clId="{046BDD55-233B-40D0-B9A6-3AE4D718A2D7}" dt="2023-05-17T16:30:40.672" v="1455"/>
          <ac:spMkLst>
            <pc:docMk/>
            <pc:sldMk cId="3814965095" sldId="259"/>
            <ac:spMk id="25" creationId="{6294C879-0FDF-2F0C-E4F3-3046F9719460}"/>
          </ac:spMkLst>
        </pc:spChg>
        <pc:spChg chg="mod">
          <ac:chgData name="Guillermo Gefaell Valcarce" userId="13509cd17b07b463" providerId="LiveId" clId="{046BDD55-233B-40D0-B9A6-3AE4D718A2D7}" dt="2023-05-17T16:14:22.445" v="942" actId="20577"/>
          <ac:spMkLst>
            <pc:docMk/>
            <pc:sldMk cId="3814965095" sldId="259"/>
            <ac:spMk id="45" creationId="{DCA7BA4B-D1BA-B6BF-F5CF-70084DF2259F}"/>
          </ac:spMkLst>
        </pc:spChg>
        <pc:spChg chg="mod">
          <ac:chgData name="Guillermo Gefaell Valcarce" userId="13509cd17b07b463" providerId="LiveId" clId="{046BDD55-233B-40D0-B9A6-3AE4D718A2D7}" dt="2023-05-17T16:16:48.781" v="1013" actId="20577"/>
          <ac:spMkLst>
            <pc:docMk/>
            <pc:sldMk cId="3814965095" sldId="259"/>
            <ac:spMk id="53" creationId="{36C39496-957D-5B22-D72D-C349FA674AD6}"/>
          </ac:spMkLst>
        </pc:spChg>
        <pc:spChg chg="mod">
          <ac:chgData name="Guillermo Gefaell Valcarce" userId="13509cd17b07b463" providerId="LiveId" clId="{046BDD55-233B-40D0-B9A6-3AE4D718A2D7}" dt="2023-05-17T16:30:39.960" v="1453" actId="20577"/>
          <ac:spMkLst>
            <pc:docMk/>
            <pc:sldMk cId="3814965095" sldId="259"/>
            <ac:spMk id="150" creationId="{E7A0300E-B322-2942-7101-8022673A4451}"/>
          </ac:spMkLst>
        </pc:spChg>
        <pc:graphicFrameChg chg="modGraphic">
          <ac:chgData name="Guillermo Gefaell Valcarce" userId="13509cd17b07b463" providerId="LiveId" clId="{046BDD55-233B-40D0-B9A6-3AE4D718A2D7}" dt="2023-05-17T16:16:12.785" v="991" actId="20577"/>
          <ac:graphicFrameMkLst>
            <pc:docMk/>
            <pc:sldMk cId="3814965095" sldId="259"/>
            <ac:graphicFrameMk id="12" creationId="{6CD5BA41-07E3-1316-A6EF-E03B63C14FB4}"/>
          </ac:graphicFrameMkLst>
        </pc:graphicFrameChg>
        <pc:graphicFrameChg chg="modGraphic">
          <ac:chgData name="Guillermo Gefaell Valcarce" userId="13509cd17b07b463" providerId="LiveId" clId="{046BDD55-233B-40D0-B9A6-3AE4D718A2D7}" dt="2023-05-17T16:15:19.105" v="977" actId="20577"/>
          <ac:graphicFrameMkLst>
            <pc:docMk/>
            <pc:sldMk cId="3814965095" sldId="259"/>
            <ac:graphicFrameMk id="46" creationId="{4BF04437-A53C-D83B-375C-ADA4C3146F99}"/>
          </ac:graphicFrameMkLst>
        </pc:graphicFrameChg>
        <pc:graphicFrameChg chg="modGraphic">
          <ac:chgData name="Guillermo Gefaell Valcarce" userId="13509cd17b07b463" providerId="LiveId" clId="{046BDD55-233B-40D0-B9A6-3AE4D718A2D7}" dt="2023-05-17T16:16:57.368" v="1022" actId="20577"/>
          <ac:graphicFrameMkLst>
            <pc:docMk/>
            <pc:sldMk cId="3814965095" sldId="259"/>
            <ac:graphicFrameMk id="54" creationId="{1AEF7F2E-3C6F-0AA9-6C87-57FE26443E34}"/>
          </ac:graphicFrameMkLst>
        </pc:graphicFrameChg>
        <pc:graphicFrameChg chg="modGraphic">
          <ac:chgData name="Guillermo Gefaell Valcarce" userId="13509cd17b07b463" providerId="LiveId" clId="{046BDD55-233B-40D0-B9A6-3AE4D718A2D7}" dt="2023-05-17T16:16:45.422" v="1012" actId="20577"/>
          <ac:graphicFrameMkLst>
            <pc:docMk/>
            <pc:sldMk cId="3814965095" sldId="259"/>
            <ac:graphicFrameMk id="85" creationId="{C6DE744E-CC0C-2FE4-C227-50C555A41553}"/>
          </ac:graphicFrameMkLst>
        </pc:graphicFrameChg>
        <pc:graphicFrameChg chg="modGraphic">
          <ac:chgData name="Guillermo Gefaell Valcarce" userId="13509cd17b07b463" providerId="LiveId" clId="{046BDD55-233B-40D0-B9A6-3AE4D718A2D7}" dt="2023-05-17T16:29:16.456" v="1405" actId="20577"/>
          <ac:graphicFrameMkLst>
            <pc:docMk/>
            <pc:sldMk cId="3814965095" sldId="259"/>
            <ac:graphicFrameMk id="96" creationId="{564998F6-6FF5-847F-210D-26B7278E3EEB}"/>
          </ac:graphicFrameMkLst>
        </pc:graphicFrameChg>
        <pc:picChg chg="add mod">
          <ac:chgData name="Guillermo Gefaell Valcarce" userId="13509cd17b07b463" providerId="LiveId" clId="{046BDD55-233B-40D0-B9A6-3AE4D718A2D7}" dt="2023-05-17T16:21:57.022" v="1203" actId="1076"/>
          <ac:picMkLst>
            <pc:docMk/>
            <pc:sldMk cId="3814965095" sldId="259"/>
            <ac:picMk id="3" creationId="{4E629BCA-D44C-ADF9-16B9-88B533BDE3A0}"/>
          </ac:picMkLst>
        </pc:picChg>
        <pc:picChg chg="del">
          <ac:chgData name="Guillermo Gefaell Valcarce" userId="13509cd17b07b463" providerId="LiveId" clId="{046BDD55-233B-40D0-B9A6-3AE4D718A2D7}" dt="2023-05-17T16:10:40.913" v="777" actId="478"/>
          <ac:picMkLst>
            <pc:docMk/>
            <pc:sldMk cId="3814965095" sldId="259"/>
            <ac:picMk id="9" creationId="{5A68C09F-590A-28A6-45CB-FD83C80BB343}"/>
          </ac:picMkLst>
        </pc:picChg>
      </pc:sldChg>
      <pc:sldChg chg="addSp delSp modSp add mod">
        <pc:chgData name="Guillermo Gefaell Valcarce" userId="13509cd17b07b463" providerId="LiveId" clId="{046BDD55-233B-40D0-B9A6-3AE4D718A2D7}" dt="2023-05-17T16:55:28.383" v="2214" actId="20577"/>
        <pc:sldMkLst>
          <pc:docMk/>
          <pc:sldMk cId="978329522" sldId="260"/>
        </pc:sldMkLst>
        <pc:spChg chg="mod">
          <ac:chgData name="Guillermo Gefaell Valcarce" userId="13509cd17b07b463" providerId="LiveId" clId="{046BDD55-233B-40D0-B9A6-3AE4D718A2D7}" dt="2023-05-17T16:32:33.991" v="1508"/>
          <ac:spMkLst>
            <pc:docMk/>
            <pc:sldMk cId="978329522" sldId="260"/>
            <ac:spMk id="4" creationId="{F6289A13-BCDF-4602-D9C5-BE4F12BF2BDF}"/>
          </ac:spMkLst>
        </pc:spChg>
        <pc:spChg chg="mod">
          <ac:chgData name="Guillermo Gefaell Valcarce" userId="13509cd17b07b463" providerId="LiveId" clId="{046BDD55-233B-40D0-B9A6-3AE4D718A2D7}" dt="2023-05-17T16:34:14.282" v="1529" actId="20577"/>
          <ac:spMkLst>
            <pc:docMk/>
            <pc:sldMk cId="978329522" sldId="260"/>
            <ac:spMk id="5" creationId="{1BAEE9B5-E0F4-9B95-768D-E61C42305491}"/>
          </ac:spMkLst>
        </pc:spChg>
        <pc:spChg chg="mod">
          <ac:chgData name="Guillermo Gefaell Valcarce" userId="13509cd17b07b463" providerId="LiveId" clId="{046BDD55-233B-40D0-B9A6-3AE4D718A2D7}" dt="2023-05-17T16:55:28.383" v="2214" actId="20577"/>
          <ac:spMkLst>
            <pc:docMk/>
            <pc:sldMk cId="978329522" sldId="260"/>
            <ac:spMk id="10" creationId="{877CBD23-B633-8CDA-C7E8-0B7674CD32C9}"/>
          </ac:spMkLst>
        </pc:spChg>
        <pc:spChg chg="mod">
          <ac:chgData name="Guillermo Gefaell Valcarce" userId="13509cd17b07b463" providerId="LiveId" clId="{046BDD55-233B-40D0-B9A6-3AE4D718A2D7}" dt="2023-05-17T16:35:07.482" v="1555" actId="20577"/>
          <ac:spMkLst>
            <pc:docMk/>
            <pc:sldMk cId="978329522" sldId="260"/>
            <ac:spMk id="11" creationId="{A2B6E3A5-08FC-5265-1A2D-EBF3E79E8B03}"/>
          </ac:spMkLst>
        </pc:spChg>
        <pc:spChg chg="mod">
          <ac:chgData name="Guillermo Gefaell Valcarce" userId="13509cd17b07b463" providerId="LiveId" clId="{046BDD55-233B-40D0-B9A6-3AE4D718A2D7}" dt="2023-05-17T16:53:05.545" v="2082" actId="20577"/>
          <ac:spMkLst>
            <pc:docMk/>
            <pc:sldMk cId="978329522" sldId="260"/>
            <ac:spMk id="24" creationId="{FD4EDC76-7DB4-A4C7-887F-9648A20B5879}"/>
          </ac:spMkLst>
        </pc:spChg>
        <pc:spChg chg="mod">
          <ac:chgData name="Guillermo Gefaell Valcarce" userId="13509cd17b07b463" providerId="LiveId" clId="{046BDD55-233B-40D0-B9A6-3AE4D718A2D7}" dt="2023-05-17T16:35:32.827" v="1594" actId="20577"/>
          <ac:spMkLst>
            <pc:docMk/>
            <pc:sldMk cId="978329522" sldId="260"/>
            <ac:spMk id="45" creationId="{DCA7BA4B-D1BA-B6BF-F5CF-70084DF2259F}"/>
          </ac:spMkLst>
        </pc:spChg>
        <pc:spChg chg="mod">
          <ac:chgData name="Guillermo Gefaell Valcarce" userId="13509cd17b07b463" providerId="LiveId" clId="{046BDD55-233B-40D0-B9A6-3AE4D718A2D7}" dt="2023-05-17T16:42:04.213" v="1748" actId="20577"/>
          <ac:spMkLst>
            <pc:docMk/>
            <pc:sldMk cId="978329522" sldId="260"/>
            <ac:spMk id="53" creationId="{36C39496-957D-5B22-D72D-C349FA674AD6}"/>
          </ac:spMkLst>
        </pc:spChg>
        <pc:graphicFrameChg chg="mod modGraphic">
          <ac:chgData name="Guillermo Gefaell Valcarce" userId="13509cd17b07b463" providerId="LiveId" clId="{046BDD55-233B-40D0-B9A6-3AE4D718A2D7}" dt="2023-05-17T16:42:49.436" v="1784" actId="20577"/>
          <ac:graphicFrameMkLst>
            <pc:docMk/>
            <pc:sldMk cId="978329522" sldId="260"/>
            <ac:graphicFrameMk id="12" creationId="{6CD5BA41-07E3-1316-A6EF-E03B63C14FB4}"/>
          </ac:graphicFrameMkLst>
        </pc:graphicFrameChg>
        <pc:graphicFrameChg chg="modGraphic">
          <ac:chgData name="Guillermo Gefaell Valcarce" userId="13509cd17b07b463" providerId="LiveId" clId="{046BDD55-233B-40D0-B9A6-3AE4D718A2D7}" dt="2023-05-17T16:43:59.709" v="1879" actId="20577"/>
          <ac:graphicFrameMkLst>
            <pc:docMk/>
            <pc:sldMk cId="978329522" sldId="260"/>
            <ac:graphicFrameMk id="46" creationId="{4BF04437-A53C-D83B-375C-ADA4C3146F99}"/>
          </ac:graphicFrameMkLst>
        </pc:graphicFrameChg>
        <pc:graphicFrameChg chg="modGraphic">
          <ac:chgData name="Guillermo Gefaell Valcarce" userId="13509cd17b07b463" providerId="LiveId" clId="{046BDD55-233B-40D0-B9A6-3AE4D718A2D7}" dt="2023-05-17T16:43:56.064" v="1863" actId="6549"/>
          <ac:graphicFrameMkLst>
            <pc:docMk/>
            <pc:sldMk cId="978329522" sldId="260"/>
            <ac:graphicFrameMk id="54" creationId="{1AEF7F2E-3C6F-0AA9-6C87-57FE26443E34}"/>
          </ac:graphicFrameMkLst>
        </pc:graphicFrameChg>
        <pc:graphicFrameChg chg="modGraphic">
          <ac:chgData name="Guillermo Gefaell Valcarce" userId="13509cd17b07b463" providerId="LiveId" clId="{046BDD55-233B-40D0-B9A6-3AE4D718A2D7}" dt="2023-05-17T16:42:37.246" v="1769" actId="20577"/>
          <ac:graphicFrameMkLst>
            <pc:docMk/>
            <pc:sldMk cId="978329522" sldId="260"/>
            <ac:graphicFrameMk id="85" creationId="{C6DE744E-CC0C-2FE4-C227-50C555A41553}"/>
          </ac:graphicFrameMkLst>
        </pc:graphicFrameChg>
        <pc:graphicFrameChg chg="mod modGraphic">
          <ac:chgData name="Guillermo Gefaell Valcarce" userId="13509cd17b07b463" providerId="LiveId" clId="{046BDD55-233B-40D0-B9A6-3AE4D718A2D7}" dt="2023-05-17T16:55:03.929" v="2150" actId="20577"/>
          <ac:graphicFrameMkLst>
            <pc:docMk/>
            <pc:sldMk cId="978329522" sldId="260"/>
            <ac:graphicFrameMk id="96" creationId="{564998F6-6FF5-847F-210D-26B7278E3EEB}"/>
          </ac:graphicFrameMkLst>
        </pc:graphicFrameChg>
        <pc:picChg chg="del">
          <ac:chgData name="Guillermo Gefaell Valcarce" userId="13509cd17b07b463" providerId="LiveId" clId="{046BDD55-233B-40D0-B9A6-3AE4D718A2D7}" dt="2023-05-17T16:31:33.323" v="1505" actId="478"/>
          <ac:picMkLst>
            <pc:docMk/>
            <pc:sldMk cId="978329522" sldId="260"/>
            <ac:picMk id="3" creationId="{4E629BCA-D44C-ADF9-16B9-88B533BDE3A0}"/>
          </ac:picMkLst>
        </pc:picChg>
        <pc:picChg chg="add mod">
          <ac:chgData name="Guillermo Gefaell Valcarce" userId="13509cd17b07b463" providerId="LiveId" clId="{046BDD55-233B-40D0-B9A6-3AE4D718A2D7}" dt="2023-05-17T16:33:54.955" v="1523" actId="14100"/>
          <ac:picMkLst>
            <pc:docMk/>
            <pc:sldMk cId="978329522" sldId="260"/>
            <ac:picMk id="9" creationId="{77BAF16A-4E3A-7849-3349-A7E8AF3EDF2E}"/>
          </ac:picMkLst>
        </pc:picChg>
      </pc:sldChg>
    </pc:docChg>
  </pc:docChgLst>
  <pc:docChgLst>
    <pc:chgData name="Guillermo Gefaell Valcarce" userId="13509cd17b07b463" providerId="LiveId" clId="{4373B6B2-31A6-47BB-A3CB-66D149006488}"/>
    <pc:docChg chg="undo custSel modSld">
      <pc:chgData name="Guillermo Gefaell Valcarce" userId="13509cd17b07b463" providerId="LiveId" clId="{4373B6B2-31A6-47BB-A3CB-66D149006488}" dt="2023-05-17T15:04:22.982" v="344" actId="1362"/>
      <pc:docMkLst>
        <pc:docMk/>
      </pc:docMkLst>
      <pc:sldChg chg="addSp delSp modSp mod">
        <pc:chgData name="Guillermo Gefaell Valcarce" userId="13509cd17b07b463" providerId="LiveId" clId="{4373B6B2-31A6-47BB-A3CB-66D149006488}" dt="2023-05-17T15:04:22.982" v="344" actId="1362"/>
        <pc:sldMkLst>
          <pc:docMk/>
          <pc:sldMk cId="123605123" sldId="256"/>
        </pc:sldMkLst>
        <pc:spChg chg="mod">
          <ac:chgData name="Guillermo Gefaell Valcarce" userId="13509cd17b07b463" providerId="LiveId" clId="{4373B6B2-31A6-47BB-A3CB-66D149006488}" dt="2023-05-17T14:51:15.875" v="195" actId="6549"/>
          <ac:spMkLst>
            <pc:docMk/>
            <pc:sldMk cId="123605123" sldId="256"/>
            <ac:spMk id="4" creationId="{F6289A13-BCDF-4602-D9C5-BE4F12BF2BDF}"/>
          </ac:spMkLst>
        </pc:spChg>
        <pc:spChg chg="mod">
          <ac:chgData name="Guillermo Gefaell Valcarce" userId="13509cd17b07b463" providerId="LiveId" clId="{4373B6B2-31A6-47BB-A3CB-66D149006488}" dt="2023-05-17T14:56:43.025" v="297" actId="6549"/>
          <ac:spMkLst>
            <pc:docMk/>
            <pc:sldMk cId="123605123" sldId="256"/>
            <ac:spMk id="11" creationId="{A2B6E3A5-08FC-5265-1A2D-EBF3E79E8B03}"/>
          </ac:spMkLst>
        </pc:spChg>
        <pc:spChg chg="mod">
          <ac:chgData name="Guillermo Gefaell Valcarce" userId="13509cd17b07b463" providerId="LiveId" clId="{4373B6B2-31A6-47BB-A3CB-66D149006488}" dt="2023-05-17T14:57:02.781" v="300" actId="2711"/>
          <ac:spMkLst>
            <pc:docMk/>
            <pc:sldMk cId="123605123" sldId="256"/>
            <ac:spMk id="45" creationId="{DCA7BA4B-D1BA-B6BF-F5CF-70084DF2259F}"/>
          </ac:spMkLst>
        </pc:spChg>
        <pc:spChg chg="mod">
          <ac:chgData name="Guillermo Gefaell Valcarce" userId="13509cd17b07b463" providerId="LiveId" clId="{4373B6B2-31A6-47BB-A3CB-66D149006488}" dt="2023-05-17T14:56:58.076" v="299" actId="2711"/>
          <ac:spMkLst>
            <pc:docMk/>
            <pc:sldMk cId="123605123" sldId="256"/>
            <ac:spMk id="53" creationId="{36C39496-957D-5B22-D72D-C349FA674AD6}"/>
          </ac:spMkLst>
        </pc:spChg>
        <pc:spChg chg="mod">
          <ac:chgData name="Guillermo Gefaell Valcarce" userId="13509cd17b07b463" providerId="LiveId" clId="{4373B6B2-31A6-47BB-A3CB-66D149006488}" dt="2023-05-17T14:56:54.987" v="298" actId="2711"/>
          <ac:spMkLst>
            <pc:docMk/>
            <pc:sldMk cId="123605123" sldId="256"/>
            <ac:spMk id="61" creationId="{919B00E0-E884-2C6B-1923-96517050EF06}"/>
          </ac:spMkLst>
        </pc:spChg>
        <pc:spChg chg="mod">
          <ac:chgData name="Guillermo Gefaell Valcarce" userId="13509cd17b07b463" providerId="LiveId" clId="{4373B6B2-31A6-47BB-A3CB-66D149006488}" dt="2023-05-17T14:51:01.881" v="191" actId="1076"/>
          <ac:spMkLst>
            <pc:docMk/>
            <pc:sldMk cId="123605123" sldId="256"/>
            <ac:spMk id="76" creationId="{F3226986-273F-73EC-B662-335AE9439ECA}"/>
          </ac:spMkLst>
        </pc:spChg>
        <pc:spChg chg="mod">
          <ac:chgData name="Guillermo Gefaell Valcarce" userId="13509cd17b07b463" providerId="LiveId" clId="{4373B6B2-31A6-47BB-A3CB-66D149006488}" dt="2023-05-17T14:50:58.435" v="190" actId="1076"/>
          <ac:spMkLst>
            <pc:docMk/>
            <pc:sldMk cId="123605123" sldId="256"/>
            <ac:spMk id="79" creationId="{12238184-D77D-8583-7D2A-74D8B19477EB}"/>
          </ac:spMkLst>
        </pc:spChg>
        <pc:spChg chg="mod">
          <ac:chgData name="Guillermo Gefaell Valcarce" userId="13509cd17b07b463" providerId="LiveId" clId="{4373B6B2-31A6-47BB-A3CB-66D149006488}" dt="2023-05-17T14:50:38.935" v="183" actId="1076"/>
          <ac:spMkLst>
            <pc:docMk/>
            <pc:sldMk cId="123605123" sldId="256"/>
            <ac:spMk id="81" creationId="{853A8101-B3A8-B893-EFB4-6B0206826F94}"/>
          </ac:spMkLst>
        </pc:spChg>
        <pc:spChg chg="mod">
          <ac:chgData name="Guillermo Gefaell Valcarce" userId="13509cd17b07b463" providerId="LiveId" clId="{4373B6B2-31A6-47BB-A3CB-66D149006488}" dt="2023-05-17T14:50:54.933" v="189" actId="1076"/>
          <ac:spMkLst>
            <pc:docMk/>
            <pc:sldMk cId="123605123" sldId="256"/>
            <ac:spMk id="84" creationId="{31330FBE-B3AA-6051-917D-3ECFBE5D1B87}"/>
          </ac:spMkLst>
        </pc:spChg>
        <pc:spChg chg="mod">
          <ac:chgData name="Guillermo Gefaell Valcarce" userId="13509cd17b07b463" providerId="LiveId" clId="{4373B6B2-31A6-47BB-A3CB-66D149006488}" dt="2023-05-17T14:51:04.043" v="193" actId="1076"/>
          <ac:spMkLst>
            <pc:docMk/>
            <pc:sldMk cId="123605123" sldId="256"/>
            <ac:spMk id="89" creationId="{BD27EADD-D8AF-30B2-EE53-756E932DB3A8}"/>
          </ac:spMkLst>
        </pc:spChg>
        <pc:spChg chg="mod">
          <ac:chgData name="Guillermo Gefaell Valcarce" userId="13509cd17b07b463" providerId="LiveId" clId="{4373B6B2-31A6-47BB-A3CB-66D149006488}" dt="2023-05-17T14:50:33.309" v="182" actId="1076"/>
          <ac:spMkLst>
            <pc:docMk/>
            <pc:sldMk cId="123605123" sldId="256"/>
            <ac:spMk id="92" creationId="{1B5BF365-6392-0A58-7295-F94760809875}"/>
          </ac:spMkLst>
        </pc:spChg>
        <pc:spChg chg="mod">
          <ac:chgData name="Guillermo Gefaell Valcarce" userId="13509cd17b07b463" providerId="LiveId" clId="{4373B6B2-31A6-47BB-A3CB-66D149006488}" dt="2023-05-17T14:50:33.309" v="182" actId="1076"/>
          <ac:spMkLst>
            <pc:docMk/>
            <pc:sldMk cId="123605123" sldId="256"/>
            <ac:spMk id="93" creationId="{4283662E-B1C3-7475-D802-F5EC8B9EFC24}"/>
          </ac:spMkLst>
        </pc:spChg>
        <pc:spChg chg="add mod">
          <ac:chgData name="Guillermo Gefaell Valcarce" userId="13509cd17b07b463" providerId="LiveId" clId="{4373B6B2-31A6-47BB-A3CB-66D149006488}" dt="2023-05-17T14:50:33.309" v="182" actId="1076"/>
          <ac:spMkLst>
            <pc:docMk/>
            <pc:sldMk cId="123605123" sldId="256"/>
            <ac:spMk id="94" creationId="{B83006F8-7FA8-1B5B-BB1F-8C0AF41CB4E6}"/>
          </ac:spMkLst>
        </pc:spChg>
        <pc:spChg chg="add del">
          <ac:chgData name="Guillermo Gefaell Valcarce" userId="13509cd17b07b463" providerId="LiveId" clId="{4373B6B2-31A6-47BB-A3CB-66D149006488}" dt="2023-05-17T14:43:44.508" v="81" actId="22"/>
          <ac:spMkLst>
            <pc:docMk/>
            <pc:sldMk cId="123605123" sldId="256"/>
            <ac:spMk id="105" creationId="{F15D7C70-F264-D6A8-286D-CB9A3447126F}"/>
          </ac:spMkLst>
        </pc:spChg>
        <pc:spChg chg="add del mod">
          <ac:chgData name="Guillermo Gefaell Valcarce" userId="13509cd17b07b463" providerId="LiveId" clId="{4373B6B2-31A6-47BB-A3CB-66D149006488}" dt="2023-05-17T14:44:30.857" v="88" actId="478"/>
          <ac:spMkLst>
            <pc:docMk/>
            <pc:sldMk cId="123605123" sldId="256"/>
            <ac:spMk id="106" creationId="{E9B83384-5846-B5CF-90E9-DF1BC9E997A5}"/>
          </ac:spMkLst>
        </pc:spChg>
        <pc:spChg chg="add del mod">
          <ac:chgData name="Guillermo Gefaell Valcarce" userId="13509cd17b07b463" providerId="LiveId" clId="{4373B6B2-31A6-47BB-A3CB-66D149006488}" dt="2023-05-17T14:46:22.521" v="117" actId="21"/>
          <ac:spMkLst>
            <pc:docMk/>
            <pc:sldMk cId="123605123" sldId="256"/>
            <ac:spMk id="107" creationId="{B2013CB7-D3CC-4B11-84E2-3980D4656DD9}"/>
          </ac:spMkLst>
        </pc:spChg>
        <pc:spChg chg="add del mod">
          <ac:chgData name="Guillermo Gefaell Valcarce" userId="13509cd17b07b463" providerId="LiveId" clId="{4373B6B2-31A6-47BB-A3CB-66D149006488}" dt="2023-05-17T14:46:22.521" v="117" actId="21"/>
          <ac:spMkLst>
            <pc:docMk/>
            <pc:sldMk cId="123605123" sldId="256"/>
            <ac:spMk id="108" creationId="{46BD8C1C-22CD-2DAD-47A3-13F777C08241}"/>
          </ac:spMkLst>
        </pc:spChg>
        <pc:spChg chg="add del mod">
          <ac:chgData name="Guillermo Gefaell Valcarce" userId="13509cd17b07b463" providerId="LiveId" clId="{4373B6B2-31A6-47BB-A3CB-66D149006488}" dt="2023-05-17T14:46:22.521" v="117" actId="21"/>
          <ac:spMkLst>
            <pc:docMk/>
            <pc:sldMk cId="123605123" sldId="256"/>
            <ac:spMk id="109" creationId="{2E723540-B2E5-E3F8-DF2E-56852446C9FD}"/>
          </ac:spMkLst>
        </pc:spChg>
        <pc:spChg chg="add del mod">
          <ac:chgData name="Guillermo Gefaell Valcarce" userId="13509cd17b07b463" providerId="LiveId" clId="{4373B6B2-31A6-47BB-A3CB-66D149006488}" dt="2023-05-17T14:46:22.521" v="117" actId="21"/>
          <ac:spMkLst>
            <pc:docMk/>
            <pc:sldMk cId="123605123" sldId="256"/>
            <ac:spMk id="110" creationId="{125286BF-7D8D-5F31-39F6-5D3313A31064}"/>
          </ac:spMkLst>
        </pc:spChg>
        <pc:spChg chg="add del mod">
          <ac:chgData name="Guillermo Gefaell Valcarce" userId="13509cd17b07b463" providerId="LiveId" clId="{4373B6B2-31A6-47BB-A3CB-66D149006488}" dt="2023-05-17T14:46:22.521" v="117" actId="21"/>
          <ac:spMkLst>
            <pc:docMk/>
            <pc:sldMk cId="123605123" sldId="256"/>
            <ac:spMk id="111" creationId="{20C58AE2-2259-FD22-17AD-73B8B5FE6EA6}"/>
          </ac:spMkLst>
        </pc:spChg>
        <pc:spChg chg="add del mod">
          <ac:chgData name="Guillermo Gefaell Valcarce" userId="13509cd17b07b463" providerId="LiveId" clId="{4373B6B2-31A6-47BB-A3CB-66D149006488}" dt="2023-05-17T14:46:22.521" v="117" actId="21"/>
          <ac:spMkLst>
            <pc:docMk/>
            <pc:sldMk cId="123605123" sldId="256"/>
            <ac:spMk id="112" creationId="{58C31460-D68E-2847-EC2B-ED5A6F20EDB1}"/>
          </ac:spMkLst>
        </pc:spChg>
        <pc:spChg chg="add del mod">
          <ac:chgData name="Guillermo Gefaell Valcarce" userId="13509cd17b07b463" providerId="LiveId" clId="{4373B6B2-31A6-47BB-A3CB-66D149006488}" dt="2023-05-17T14:46:22.521" v="117" actId="21"/>
          <ac:spMkLst>
            <pc:docMk/>
            <pc:sldMk cId="123605123" sldId="256"/>
            <ac:spMk id="113" creationId="{6A1054E8-C7AE-77A0-17E5-500450B30A9F}"/>
          </ac:spMkLst>
        </pc:spChg>
        <pc:spChg chg="add del mod">
          <ac:chgData name="Guillermo Gefaell Valcarce" userId="13509cd17b07b463" providerId="LiveId" clId="{4373B6B2-31A6-47BB-A3CB-66D149006488}" dt="2023-05-17T14:46:22.521" v="117" actId="21"/>
          <ac:spMkLst>
            <pc:docMk/>
            <pc:sldMk cId="123605123" sldId="256"/>
            <ac:spMk id="114" creationId="{BF64F829-E461-03A1-C002-FF6854033F7C}"/>
          </ac:spMkLst>
        </pc:spChg>
        <pc:spChg chg="add del mod">
          <ac:chgData name="Guillermo Gefaell Valcarce" userId="13509cd17b07b463" providerId="LiveId" clId="{4373B6B2-31A6-47BB-A3CB-66D149006488}" dt="2023-05-17T14:46:22.521" v="117" actId="21"/>
          <ac:spMkLst>
            <pc:docMk/>
            <pc:sldMk cId="123605123" sldId="256"/>
            <ac:spMk id="115" creationId="{8B1C2AD9-6DED-9D10-39F4-8C27B8F62ADF}"/>
          </ac:spMkLst>
        </pc:spChg>
        <pc:spChg chg="add del mod">
          <ac:chgData name="Guillermo Gefaell Valcarce" userId="13509cd17b07b463" providerId="LiveId" clId="{4373B6B2-31A6-47BB-A3CB-66D149006488}" dt="2023-05-17T14:46:22.521" v="117" actId="21"/>
          <ac:spMkLst>
            <pc:docMk/>
            <pc:sldMk cId="123605123" sldId="256"/>
            <ac:spMk id="116" creationId="{94C68E01-C243-121B-D18F-0FEC51CD3317}"/>
          </ac:spMkLst>
        </pc:spChg>
        <pc:spChg chg="add mod">
          <ac:chgData name="Guillermo Gefaell Valcarce" userId="13509cd17b07b463" providerId="LiveId" clId="{4373B6B2-31A6-47BB-A3CB-66D149006488}" dt="2023-05-17T14:52:10.237" v="202" actId="1076"/>
          <ac:spMkLst>
            <pc:docMk/>
            <pc:sldMk cId="123605123" sldId="256"/>
            <ac:spMk id="117" creationId="{1F9098C3-FF18-D920-B796-27B701300C3F}"/>
          </ac:spMkLst>
        </pc:spChg>
        <pc:spChg chg="add mod">
          <ac:chgData name="Guillermo Gefaell Valcarce" userId="13509cd17b07b463" providerId="LiveId" clId="{4373B6B2-31A6-47BB-A3CB-66D149006488}" dt="2023-05-17T14:52:10.237" v="202" actId="1076"/>
          <ac:spMkLst>
            <pc:docMk/>
            <pc:sldMk cId="123605123" sldId="256"/>
            <ac:spMk id="118" creationId="{82B083F7-FFD2-2102-5B29-24E6D2265D2F}"/>
          </ac:spMkLst>
        </pc:spChg>
        <pc:spChg chg="add mod">
          <ac:chgData name="Guillermo Gefaell Valcarce" userId="13509cd17b07b463" providerId="LiveId" clId="{4373B6B2-31A6-47BB-A3CB-66D149006488}" dt="2023-05-17T14:52:10.237" v="202" actId="1076"/>
          <ac:spMkLst>
            <pc:docMk/>
            <pc:sldMk cId="123605123" sldId="256"/>
            <ac:spMk id="119" creationId="{66666FA9-BE8D-A02F-2065-B543A56F25B4}"/>
          </ac:spMkLst>
        </pc:spChg>
        <pc:spChg chg="add mod">
          <ac:chgData name="Guillermo Gefaell Valcarce" userId="13509cd17b07b463" providerId="LiveId" clId="{4373B6B2-31A6-47BB-A3CB-66D149006488}" dt="2023-05-17T14:52:10.237" v="202" actId="1076"/>
          <ac:spMkLst>
            <pc:docMk/>
            <pc:sldMk cId="123605123" sldId="256"/>
            <ac:spMk id="120" creationId="{B3F9C715-A1B5-1858-13EE-89C1CBC09D79}"/>
          </ac:spMkLst>
        </pc:spChg>
        <pc:spChg chg="add mod">
          <ac:chgData name="Guillermo Gefaell Valcarce" userId="13509cd17b07b463" providerId="LiveId" clId="{4373B6B2-31A6-47BB-A3CB-66D149006488}" dt="2023-05-17T14:52:10.237" v="202" actId="1076"/>
          <ac:spMkLst>
            <pc:docMk/>
            <pc:sldMk cId="123605123" sldId="256"/>
            <ac:spMk id="121" creationId="{B1A4100F-B9D2-8525-68D5-4F4A675ED087}"/>
          </ac:spMkLst>
        </pc:spChg>
        <pc:spChg chg="add mod">
          <ac:chgData name="Guillermo Gefaell Valcarce" userId="13509cd17b07b463" providerId="LiveId" clId="{4373B6B2-31A6-47BB-A3CB-66D149006488}" dt="2023-05-17T14:52:10.237" v="202" actId="1076"/>
          <ac:spMkLst>
            <pc:docMk/>
            <pc:sldMk cId="123605123" sldId="256"/>
            <ac:spMk id="122" creationId="{A6921406-0FC9-7CED-D019-2C9DB0491B75}"/>
          </ac:spMkLst>
        </pc:spChg>
        <pc:spChg chg="add mod">
          <ac:chgData name="Guillermo Gefaell Valcarce" userId="13509cd17b07b463" providerId="LiveId" clId="{4373B6B2-31A6-47BB-A3CB-66D149006488}" dt="2023-05-17T14:52:10.237" v="202" actId="1076"/>
          <ac:spMkLst>
            <pc:docMk/>
            <pc:sldMk cId="123605123" sldId="256"/>
            <ac:spMk id="123" creationId="{739D06B9-16C0-F323-06E9-1BCA048845B7}"/>
          </ac:spMkLst>
        </pc:spChg>
        <pc:spChg chg="add mod">
          <ac:chgData name="Guillermo Gefaell Valcarce" userId="13509cd17b07b463" providerId="LiveId" clId="{4373B6B2-31A6-47BB-A3CB-66D149006488}" dt="2023-05-17T14:52:10.237" v="202" actId="1076"/>
          <ac:spMkLst>
            <pc:docMk/>
            <pc:sldMk cId="123605123" sldId="256"/>
            <ac:spMk id="124" creationId="{F5FFA3D3-B1F2-82B8-930F-4546CD790ECF}"/>
          </ac:spMkLst>
        </pc:spChg>
        <pc:spChg chg="add mod">
          <ac:chgData name="Guillermo Gefaell Valcarce" userId="13509cd17b07b463" providerId="LiveId" clId="{4373B6B2-31A6-47BB-A3CB-66D149006488}" dt="2023-05-17T14:52:10.237" v="202" actId="1076"/>
          <ac:spMkLst>
            <pc:docMk/>
            <pc:sldMk cId="123605123" sldId="256"/>
            <ac:spMk id="125" creationId="{2AAF0BF9-2537-2859-DFDA-5A21E8CD7559}"/>
          </ac:spMkLst>
        </pc:spChg>
        <pc:spChg chg="add mod">
          <ac:chgData name="Guillermo Gefaell Valcarce" userId="13509cd17b07b463" providerId="LiveId" clId="{4373B6B2-31A6-47BB-A3CB-66D149006488}" dt="2023-05-17T14:52:10.237" v="202" actId="1076"/>
          <ac:spMkLst>
            <pc:docMk/>
            <pc:sldMk cId="123605123" sldId="256"/>
            <ac:spMk id="126" creationId="{3FC919E8-7453-3D0A-7F9C-23957F01AC52}"/>
          </ac:spMkLst>
        </pc:spChg>
        <pc:spChg chg="add mod">
          <ac:chgData name="Guillermo Gefaell Valcarce" userId="13509cd17b07b463" providerId="LiveId" clId="{4373B6B2-31A6-47BB-A3CB-66D149006488}" dt="2023-05-17T14:52:10.237" v="202" actId="1076"/>
          <ac:spMkLst>
            <pc:docMk/>
            <pc:sldMk cId="123605123" sldId="256"/>
            <ac:spMk id="127" creationId="{0B4E888C-DD5E-67C9-E645-6C75E5BFF777}"/>
          </ac:spMkLst>
        </pc:spChg>
        <pc:spChg chg="add mod">
          <ac:chgData name="Guillermo Gefaell Valcarce" userId="13509cd17b07b463" providerId="LiveId" clId="{4373B6B2-31A6-47BB-A3CB-66D149006488}" dt="2023-05-17T14:52:10.237" v="202" actId="1076"/>
          <ac:spMkLst>
            <pc:docMk/>
            <pc:sldMk cId="123605123" sldId="256"/>
            <ac:spMk id="128" creationId="{293E8DEF-29D9-EB05-2B55-FB7C5D2F0D76}"/>
          </ac:spMkLst>
        </pc:spChg>
        <pc:spChg chg="add mod">
          <ac:chgData name="Guillermo Gefaell Valcarce" userId="13509cd17b07b463" providerId="LiveId" clId="{4373B6B2-31A6-47BB-A3CB-66D149006488}" dt="2023-05-17T14:52:10.237" v="202" actId="1076"/>
          <ac:spMkLst>
            <pc:docMk/>
            <pc:sldMk cId="123605123" sldId="256"/>
            <ac:spMk id="129" creationId="{C0C54806-67E5-CE02-54F0-60FC6AE8ACD0}"/>
          </ac:spMkLst>
        </pc:spChg>
        <pc:spChg chg="add mod">
          <ac:chgData name="Guillermo Gefaell Valcarce" userId="13509cd17b07b463" providerId="LiveId" clId="{4373B6B2-31A6-47BB-A3CB-66D149006488}" dt="2023-05-17T14:52:10.237" v="202" actId="1076"/>
          <ac:spMkLst>
            <pc:docMk/>
            <pc:sldMk cId="123605123" sldId="256"/>
            <ac:spMk id="130" creationId="{911F030F-9942-78BD-96B4-D1928708A32C}"/>
          </ac:spMkLst>
        </pc:spChg>
        <pc:spChg chg="add mod">
          <ac:chgData name="Guillermo Gefaell Valcarce" userId="13509cd17b07b463" providerId="LiveId" clId="{4373B6B2-31A6-47BB-A3CB-66D149006488}" dt="2023-05-17T14:52:10.237" v="202" actId="1076"/>
          <ac:spMkLst>
            <pc:docMk/>
            <pc:sldMk cId="123605123" sldId="256"/>
            <ac:spMk id="131" creationId="{B87F7C65-FE0C-E0F6-C086-73E6563CD53F}"/>
          </ac:spMkLst>
        </pc:spChg>
        <pc:spChg chg="add del mod">
          <ac:chgData name="Guillermo Gefaell Valcarce" userId="13509cd17b07b463" providerId="LiveId" clId="{4373B6B2-31A6-47BB-A3CB-66D149006488}" dt="2023-05-17T14:50:03.124" v="176" actId="21"/>
          <ac:spMkLst>
            <pc:docMk/>
            <pc:sldMk cId="123605123" sldId="256"/>
            <ac:spMk id="134" creationId="{507DC615-99EB-8364-59A4-D5C78B1E192B}"/>
          </ac:spMkLst>
        </pc:spChg>
        <pc:spChg chg="add del mod">
          <ac:chgData name="Guillermo Gefaell Valcarce" userId="13509cd17b07b463" providerId="LiveId" clId="{4373B6B2-31A6-47BB-A3CB-66D149006488}" dt="2023-05-17T14:50:03.124" v="176" actId="21"/>
          <ac:spMkLst>
            <pc:docMk/>
            <pc:sldMk cId="123605123" sldId="256"/>
            <ac:spMk id="135" creationId="{202EB624-CE46-4338-3697-FC3CB797CE6A}"/>
          </ac:spMkLst>
        </pc:spChg>
        <pc:spChg chg="add del mod">
          <ac:chgData name="Guillermo Gefaell Valcarce" userId="13509cd17b07b463" providerId="LiveId" clId="{4373B6B2-31A6-47BB-A3CB-66D149006488}" dt="2023-05-17T14:49:35.588" v="166" actId="21"/>
          <ac:spMkLst>
            <pc:docMk/>
            <pc:sldMk cId="123605123" sldId="256"/>
            <ac:spMk id="136" creationId="{CC31C900-C9C7-D7B8-606F-36838339CC4C}"/>
          </ac:spMkLst>
        </pc:spChg>
        <pc:spChg chg="add del mod">
          <ac:chgData name="Guillermo Gefaell Valcarce" userId="13509cd17b07b463" providerId="LiveId" clId="{4373B6B2-31A6-47BB-A3CB-66D149006488}" dt="2023-05-17T14:50:03.124" v="176" actId="21"/>
          <ac:spMkLst>
            <pc:docMk/>
            <pc:sldMk cId="123605123" sldId="256"/>
            <ac:spMk id="137" creationId="{4807962C-5E13-A39B-3652-BA888897FA74}"/>
          </ac:spMkLst>
        </pc:spChg>
        <pc:spChg chg="add del mod">
          <ac:chgData name="Guillermo Gefaell Valcarce" userId="13509cd17b07b463" providerId="LiveId" clId="{4373B6B2-31A6-47BB-A3CB-66D149006488}" dt="2023-05-17T14:49:52.866" v="172"/>
          <ac:spMkLst>
            <pc:docMk/>
            <pc:sldMk cId="123605123" sldId="256"/>
            <ac:spMk id="138" creationId="{7C3AA731-525D-3929-EDA5-AF4FB4F23BFD}"/>
          </ac:spMkLst>
        </pc:spChg>
        <pc:spChg chg="add del mod">
          <ac:chgData name="Guillermo Gefaell Valcarce" userId="13509cd17b07b463" providerId="LiveId" clId="{4373B6B2-31A6-47BB-A3CB-66D149006488}" dt="2023-05-17T14:49:52.866" v="172"/>
          <ac:spMkLst>
            <pc:docMk/>
            <pc:sldMk cId="123605123" sldId="256"/>
            <ac:spMk id="139" creationId="{1C6637E2-729E-3ECB-F641-975B5AFD7F9D}"/>
          </ac:spMkLst>
        </pc:spChg>
        <pc:spChg chg="add del mod">
          <ac:chgData name="Guillermo Gefaell Valcarce" userId="13509cd17b07b463" providerId="LiveId" clId="{4373B6B2-31A6-47BB-A3CB-66D149006488}" dt="2023-05-17T14:49:52.866" v="172"/>
          <ac:spMkLst>
            <pc:docMk/>
            <pc:sldMk cId="123605123" sldId="256"/>
            <ac:spMk id="140" creationId="{5D642CBC-21DC-B254-1C03-5601A160543D}"/>
          </ac:spMkLst>
        </pc:spChg>
        <pc:spChg chg="add mod">
          <ac:chgData name="Guillermo Gefaell Valcarce" userId="13509cd17b07b463" providerId="LiveId" clId="{4373B6B2-31A6-47BB-A3CB-66D149006488}" dt="2023-05-17T14:50:03.387" v="177"/>
          <ac:spMkLst>
            <pc:docMk/>
            <pc:sldMk cId="123605123" sldId="256"/>
            <ac:spMk id="141" creationId="{AB5C5C8A-44C5-D329-DB77-27302CCECE2F}"/>
          </ac:spMkLst>
        </pc:spChg>
        <pc:spChg chg="add mod">
          <ac:chgData name="Guillermo Gefaell Valcarce" userId="13509cd17b07b463" providerId="LiveId" clId="{4373B6B2-31A6-47BB-A3CB-66D149006488}" dt="2023-05-17T14:50:03.387" v="177"/>
          <ac:spMkLst>
            <pc:docMk/>
            <pc:sldMk cId="123605123" sldId="256"/>
            <ac:spMk id="142" creationId="{5A7B937A-EA5F-F77E-6080-498F9114FED1}"/>
          </ac:spMkLst>
        </pc:spChg>
        <pc:spChg chg="add mod">
          <ac:chgData name="Guillermo Gefaell Valcarce" userId="13509cd17b07b463" providerId="LiveId" clId="{4373B6B2-31A6-47BB-A3CB-66D149006488}" dt="2023-05-17T14:50:03.387" v="177"/>
          <ac:spMkLst>
            <pc:docMk/>
            <pc:sldMk cId="123605123" sldId="256"/>
            <ac:spMk id="143" creationId="{F7486C9D-E7B5-938C-31A5-5F737869E174}"/>
          </ac:spMkLst>
        </pc:spChg>
        <pc:spChg chg="add mod">
          <ac:chgData name="Guillermo Gefaell Valcarce" userId="13509cd17b07b463" providerId="LiveId" clId="{4373B6B2-31A6-47BB-A3CB-66D149006488}" dt="2023-05-17T14:50:13.818" v="179" actId="1076"/>
          <ac:spMkLst>
            <pc:docMk/>
            <pc:sldMk cId="123605123" sldId="256"/>
            <ac:spMk id="144" creationId="{40436929-1421-FD1B-D45A-CAA3EFFEE8D4}"/>
          </ac:spMkLst>
        </pc:spChg>
        <pc:spChg chg="add mod">
          <ac:chgData name="Guillermo Gefaell Valcarce" userId="13509cd17b07b463" providerId="LiveId" clId="{4373B6B2-31A6-47BB-A3CB-66D149006488}" dt="2023-05-17T14:50:13.818" v="179" actId="1076"/>
          <ac:spMkLst>
            <pc:docMk/>
            <pc:sldMk cId="123605123" sldId="256"/>
            <ac:spMk id="145" creationId="{C57E6217-E0D9-EDC6-E711-79AC8323E680}"/>
          </ac:spMkLst>
        </pc:spChg>
        <pc:spChg chg="add mod">
          <ac:chgData name="Guillermo Gefaell Valcarce" userId="13509cd17b07b463" providerId="LiveId" clId="{4373B6B2-31A6-47BB-A3CB-66D149006488}" dt="2023-05-17T14:50:13.818" v="179" actId="1076"/>
          <ac:spMkLst>
            <pc:docMk/>
            <pc:sldMk cId="123605123" sldId="256"/>
            <ac:spMk id="146" creationId="{FDD77DFD-65E0-92FE-2D01-4B0871AB3B7F}"/>
          </ac:spMkLst>
        </pc:spChg>
        <pc:spChg chg="add mod">
          <ac:chgData name="Guillermo Gefaell Valcarce" userId="13509cd17b07b463" providerId="LiveId" clId="{4373B6B2-31A6-47BB-A3CB-66D149006488}" dt="2023-05-17T14:50:21.243" v="181" actId="1076"/>
          <ac:spMkLst>
            <pc:docMk/>
            <pc:sldMk cId="123605123" sldId="256"/>
            <ac:spMk id="147" creationId="{302DFF35-FFE5-6DB8-CEF1-1D8470A933EB}"/>
          </ac:spMkLst>
        </pc:spChg>
        <pc:spChg chg="add mod">
          <ac:chgData name="Guillermo Gefaell Valcarce" userId="13509cd17b07b463" providerId="LiveId" clId="{4373B6B2-31A6-47BB-A3CB-66D149006488}" dt="2023-05-17T14:50:21.243" v="181" actId="1076"/>
          <ac:spMkLst>
            <pc:docMk/>
            <pc:sldMk cId="123605123" sldId="256"/>
            <ac:spMk id="148" creationId="{4F30934C-9239-8B17-5AE3-2677BECB0498}"/>
          </ac:spMkLst>
        </pc:spChg>
        <pc:spChg chg="add mod">
          <ac:chgData name="Guillermo Gefaell Valcarce" userId="13509cd17b07b463" providerId="LiveId" clId="{4373B6B2-31A6-47BB-A3CB-66D149006488}" dt="2023-05-17T14:50:21.243" v="181" actId="1076"/>
          <ac:spMkLst>
            <pc:docMk/>
            <pc:sldMk cId="123605123" sldId="256"/>
            <ac:spMk id="149" creationId="{641693D7-8388-9B5E-00DE-9609E6B4D83F}"/>
          </ac:spMkLst>
        </pc:spChg>
        <pc:spChg chg="add mod">
          <ac:chgData name="Guillermo Gefaell Valcarce" userId="13509cd17b07b463" providerId="LiveId" clId="{4373B6B2-31A6-47BB-A3CB-66D149006488}" dt="2023-05-17T14:52:35.669" v="227" actId="14100"/>
          <ac:spMkLst>
            <pc:docMk/>
            <pc:sldMk cId="123605123" sldId="256"/>
            <ac:spMk id="150" creationId="{E7A0300E-B322-2942-7101-8022673A4451}"/>
          </ac:spMkLst>
        </pc:spChg>
        <pc:spChg chg="add mod">
          <ac:chgData name="Guillermo Gefaell Valcarce" userId="13509cd17b07b463" providerId="LiveId" clId="{4373B6B2-31A6-47BB-A3CB-66D149006488}" dt="2023-05-17T14:52:25.712" v="225" actId="14100"/>
          <ac:spMkLst>
            <pc:docMk/>
            <pc:sldMk cId="123605123" sldId="256"/>
            <ac:spMk id="151" creationId="{38339F9A-71DB-003B-2166-E2BB48BC6A4A}"/>
          </ac:spMkLst>
        </pc:spChg>
        <pc:spChg chg="add mod">
          <ac:chgData name="Guillermo Gefaell Valcarce" userId="13509cd17b07b463" providerId="LiveId" clId="{4373B6B2-31A6-47BB-A3CB-66D149006488}" dt="2023-05-17T14:52:49.253" v="236" actId="20577"/>
          <ac:spMkLst>
            <pc:docMk/>
            <pc:sldMk cId="123605123" sldId="256"/>
            <ac:spMk id="152" creationId="{C5CF543F-A9C4-B2F5-9DD6-2852173B9456}"/>
          </ac:spMkLst>
        </pc:spChg>
        <pc:spChg chg="add mod">
          <ac:chgData name="Guillermo Gefaell Valcarce" userId="13509cd17b07b463" providerId="LiveId" clId="{4373B6B2-31A6-47BB-A3CB-66D149006488}" dt="2023-05-17T14:53:02.307" v="238" actId="1076"/>
          <ac:spMkLst>
            <pc:docMk/>
            <pc:sldMk cId="123605123" sldId="256"/>
            <ac:spMk id="153" creationId="{D1A9EEA2-4207-1984-27B7-F6DBDB30C195}"/>
          </ac:spMkLst>
        </pc:spChg>
        <pc:spChg chg="add mod">
          <ac:chgData name="Guillermo Gefaell Valcarce" userId="13509cd17b07b463" providerId="LiveId" clId="{4373B6B2-31A6-47BB-A3CB-66D149006488}" dt="2023-05-17T14:53:02.307" v="238" actId="1076"/>
          <ac:spMkLst>
            <pc:docMk/>
            <pc:sldMk cId="123605123" sldId="256"/>
            <ac:spMk id="154" creationId="{3FC4904E-A808-DF4C-5435-11351FD87475}"/>
          </ac:spMkLst>
        </pc:spChg>
        <pc:spChg chg="add mod">
          <ac:chgData name="Guillermo Gefaell Valcarce" userId="13509cd17b07b463" providerId="LiveId" clId="{4373B6B2-31A6-47BB-A3CB-66D149006488}" dt="2023-05-17T14:53:02.307" v="238" actId="1076"/>
          <ac:spMkLst>
            <pc:docMk/>
            <pc:sldMk cId="123605123" sldId="256"/>
            <ac:spMk id="155" creationId="{A44D24CB-E437-33D1-BF83-17EBFCABF97A}"/>
          </ac:spMkLst>
        </pc:spChg>
        <pc:spChg chg="add mod">
          <ac:chgData name="Guillermo Gefaell Valcarce" userId="13509cd17b07b463" providerId="LiveId" clId="{4373B6B2-31A6-47BB-A3CB-66D149006488}" dt="2023-05-17T14:53:02.307" v="238" actId="1076"/>
          <ac:spMkLst>
            <pc:docMk/>
            <pc:sldMk cId="123605123" sldId="256"/>
            <ac:spMk id="156" creationId="{2765418E-647F-C8E5-A573-AF70824CDD45}"/>
          </ac:spMkLst>
        </pc:spChg>
        <pc:spChg chg="add mod">
          <ac:chgData name="Guillermo Gefaell Valcarce" userId="13509cd17b07b463" providerId="LiveId" clId="{4373B6B2-31A6-47BB-A3CB-66D149006488}" dt="2023-05-17T14:53:02.307" v="238" actId="1076"/>
          <ac:spMkLst>
            <pc:docMk/>
            <pc:sldMk cId="123605123" sldId="256"/>
            <ac:spMk id="157" creationId="{090FAEBE-768C-4035-FF7C-2A5711872067}"/>
          </ac:spMkLst>
        </pc:spChg>
        <pc:spChg chg="add mod">
          <ac:chgData name="Guillermo Gefaell Valcarce" userId="13509cd17b07b463" providerId="LiveId" clId="{4373B6B2-31A6-47BB-A3CB-66D149006488}" dt="2023-05-17T14:53:09.148" v="239" actId="1076"/>
          <ac:spMkLst>
            <pc:docMk/>
            <pc:sldMk cId="123605123" sldId="256"/>
            <ac:spMk id="158" creationId="{A4704D95-DE80-7A86-187F-56CA272EFDC4}"/>
          </ac:spMkLst>
        </pc:spChg>
        <pc:spChg chg="add mod">
          <ac:chgData name="Guillermo Gefaell Valcarce" userId="13509cd17b07b463" providerId="LiveId" clId="{4373B6B2-31A6-47BB-A3CB-66D149006488}" dt="2023-05-17T14:53:09.148" v="239" actId="1076"/>
          <ac:spMkLst>
            <pc:docMk/>
            <pc:sldMk cId="123605123" sldId="256"/>
            <ac:spMk id="159" creationId="{E988D03B-0079-A940-29C1-4B5E8784EF46}"/>
          </ac:spMkLst>
        </pc:spChg>
        <pc:spChg chg="add mod">
          <ac:chgData name="Guillermo Gefaell Valcarce" userId="13509cd17b07b463" providerId="LiveId" clId="{4373B6B2-31A6-47BB-A3CB-66D149006488}" dt="2023-05-17T14:53:09.148" v="239" actId="1076"/>
          <ac:spMkLst>
            <pc:docMk/>
            <pc:sldMk cId="123605123" sldId="256"/>
            <ac:spMk id="160" creationId="{9D0BA908-D067-F049-D1AE-C1A3106963EF}"/>
          </ac:spMkLst>
        </pc:spChg>
        <pc:spChg chg="add mod">
          <ac:chgData name="Guillermo Gefaell Valcarce" userId="13509cd17b07b463" providerId="LiveId" clId="{4373B6B2-31A6-47BB-A3CB-66D149006488}" dt="2023-05-17T14:53:09.148" v="239" actId="1076"/>
          <ac:spMkLst>
            <pc:docMk/>
            <pc:sldMk cId="123605123" sldId="256"/>
            <ac:spMk id="161" creationId="{1988BD1C-25D8-E468-2296-4E7828DF10A8}"/>
          </ac:spMkLst>
        </pc:spChg>
        <pc:spChg chg="add mod">
          <ac:chgData name="Guillermo Gefaell Valcarce" userId="13509cd17b07b463" providerId="LiveId" clId="{4373B6B2-31A6-47BB-A3CB-66D149006488}" dt="2023-05-17T14:53:09.148" v="239" actId="1076"/>
          <ac:spMkLst>
            <pc:docMk/>
            <pc:sldMk cId="123605123" sldId="256"/>
            <ac:spMk id="162" creationId="{5D244AFB-CABD-5276-1820-ABEC3625C53E}"/>
          </ac:spMkLst>
        </pc:spChg>
        <pc:spChg chg="add del mod">
          <ac:chgData name="Guillermo Gefaell Valcarce" userId="13509cd17b07b463" providerId="LiveId" clId="{4373B6B2-31A6-47BB-A3CB-66D149006488}" dt="2023-05-17T14:54:26.951" v="267" actId="478"/>
          <ac:spMkLst>
            <pc:docMk/>
            <pc:sldMk cId="123605123" sldId="256"/>
            <ac:spMk id="163" creationId="{4BD17E05-6DA5-C60E-1492-46DB590F8A6E}"/>
          </ac:spMkLst>
        </pc:spChg>
        <pc:spChg chg="add del mod">
          <ac:chgData name="Guillermo Gefaell Valcarce" userId="13509cd17b07b463" providerId="LiveId" clId="{4373B6B2-31A6-47BB-A3CB-66D149006488}" dt="2023-05-17T14:54:21.476" v="262" actId="478"/>
          <ac:spMkLst>
            <pc:docMk/>
            <pc:sldMk cId="123605123" sldId="256"/>
            <ac:spMk id="164" creationId="{D42E9B94-2E2F-3AEB-E294-91EBB019C7B9}"/>
          </ac:spMkLst>
        </pc:spChg>
        <pc:graphicFrameChg chg="modGraphic">
          <ac:chgData name="Guillermo Gefaell Valcarce" userId="13509cd17b07b463" providerId="LiveId" clId="{4373B6B2-31A6-47BB-A3CB-66D149006488}" dt="2023-05-17T14:56:05.033" v="284" actId="2711"/>
          <ac:graphicFrameMkLst>
            <pc:docMk/>
            <pc:sldMk cId="123605123" sldId="256"/>
            <ac:graphicFrameMk id="46" creationId="{4BF04437-A53C-D83B-375C-ADA4C3146F99}"/>
          </ac:graphicFrameMkLst>
        </pc:graphicFrameChg>
        <pc:graphicFrameChg chg="modGraphic">
          <ac:chgData name="Guillermo Gefaell Valcarce" userId="13509cd17b07b463" providerId="LiveId" clId="{4373B6B2-31A6-47BB-A3CB-66D149006488}" dt="2023-05-17T14:55:56.191" v="283" actId="2711"/>
          <ac:graphicFrameMkLst>
            <pc:docMk/>
            <pc:sldMk cId="123605123" sldId="256"/>
            <ac:graphicFrameMk id="54" creationId="{1AEF7F2E-3C6F-0AA9-6C87-57FE26443E34}"/>
          </ac:graphicFrameMkLst>
        </pc:graphicFrameChg>
        <pc:graphicFrameChg chg="mod modGraphic">
          <ac:chgData name="Guillermo Gefaell Valcarce" userId="13509cd17b07b463" providerId="LiveId" clId="{4373B6B2-31A6-47BB-A3CB-66D149006488}" dt="2023-05-17T14:55:51.175" v="282" actId="2711"/>
          <ac:graphicFrameMkLst>
            <pc:docMk/>
            <pc:sldMk cId="123605123" sldId="256"/>
            <ac:graphicFrameMk id="62" creationId="{350AFB10-7418-A953-7499-83EFB917110F}"/>
          </ac:graphicFrameMkLst>
        </pc:graphicFrameChg>
        <pc:graphicFrameChg chg="mod modGraphic">
          <ac:chgData name="Guillermo Gefaell Valcarce" userId="13509cd17b07b463" providerId="LiveId" clId="{4373B6B2-31A6-47BB-A3CB-66D149006488}" dt="2023-05-17T14:55:38.524" v="277" actId="2711"/>
          <ac:graphicFrameMkLst>
            <pc:docMk/>
            <pc:sldMk cId="123605123" sldId="256"/>
            <ac:graphicFrameMk id="70" creationId="{5C13DB88-2E84-D6B9-EE3C-E48625657523}"/>
          </ac:graphicFrameMkLst>
        </pc:graphicFrameChg>
        <pc:graphicFrameChg chg="mod modGraphic">
          <ac:chgData name="Guillermo Gefaell Valcarce" userId="13509cd17b07b463" providerId="LiveId" clId="{4373B6B2-31A6-47BB-A3CB-66D149006488}" dt="2023-05-17T14:59:16.392" v="312" actId="2084"/>
          <ac:graphicFrameMkLst>
            <pc:docMk/>
            <pc:sldMk cId="123605123" sldId="256"/>
            <ac:graphicFrameMk id="80" creationId="{1415E2DD-E496-CBE2-4D11-3B948010F356}"/>
          </ac:graphicFrameMkLst>
        </pc:graphicFrameChg>
        <pc:graphicFrameChg chg="mod modGraphic">
          <ac:chgData name="Guillermo Gefaell Valcarce" userId="13509cd17b07b463" providerId="LiveId" clId="{4373B6B2-31A6-47BB-A3CB-66D149006488}" dt="2023-05-17T14:59:46.790" v="316"/>
          <ac:graphicFrameMkLst>
            <pc:docMk/>
            <pc:sldMk cId="123605123" sldId="256"/>
            <ac:graphicFrameMk id="85" creationId="{C6DE744E-CC0C-2FE4-C227-50C555A41553}"/>
          </ac:graphicFrameMkLst>
        </pc:graphicFrameChg>
        <pc:graphicFrameChg chg="add del mod modGraphic">
          <ac:chgData name="Guillermo Gefaell Valcarce" userId="13509cd17b07b463" providerId="LiveId" clId="{4373B6B2-31A6-47BB-A3CB-66D149006488}" dt="2023-05-17T14:38:57.407" v="41" actId="478"/>
          <ac:graphicFrameMkLst>
            <pc:docMk/>
            <pc:sldMk cId="123605123" sldId="256"/>
            <ac:graphicFrameMk id="95" creationId="{8CE2F745-754E-142B-D87B-FEAB2D8BC151}"/>
          </ac:graphicFrameMkLst>
        </pc:graphicFrameChg>
        <pc:graphicFrameChg chg="add mod modGraphic">
          <ac:chgData name="Guillermo Gefaell Valcarce" userId="13509cd17b07b463" providerId="LiveId" clId="{4373B6B2-31A6-47BB-A3CB-66D149006488}" dt="2023-05-17T14:56:35.741" v="289" actId="2711"/>
          <ac:graphicFrameMkLst>
            <pc:docMk/>
            <pc:sldMk cId="123605123" sldId="256"/>
            <ac:graphicFrameMk id="96" creationId="{564998F6-6FF5-847F-210D-26B7278E3EEB}"/>
          </ac:graphicFrameMkLst>
        </pc:graphicFrameChg>
        <pc:graphicFrameChg chg="add mod modGraphic">
          <ac:chgData name="Guillermo Gefaell Valcarce" userId="13509cd17b07b463" providerId="LiveId" clId="{4373B6B2-31A6-47BB-A3CB-66D149006488}" dt="2023-05-17T15:00:00.007" v="320" actId="2161"/>
          <ac:graphicFrameMkLst>
            <pc:docMk/>
            <pc:sldMk cId="123605123" sldId="256"/>
            <ac:graphicFrameMk id="167" creationId="{4D7283FF-2E07-3BB9-DE60-A5BCEF9CE267}"/>
          </ac:graphicFrameMkLst>
        </pc:graphicFrameChg>
        <pc:picChg chg="mod">
          <ac:chgData name="Guillermo Gefaell Valcarce" userId="13509cd17b07b463" providerId="LiveId" clId="{4373B6B2-31A6-47BB-A3CB-66D149006488}" dt="2023-05-17T14:56:35.071" v="288" actId="1076"/>
          <ac:picMkLst>
            <pc:docMk/>
            <pc:sldMk cId="123605123" sldId="256"/>
            <ac:picMk id="15" creationId="{BCAD20DC-69D3-F314-6B32-B85FF43F52CD}"/>
          </ac:picMkLst>
        </pc:picChg>
        <pc:picChg chg="mod">
          <ac:chgData name="Guillermo Gefaell Valcarce" userId="13509cd17b07b463" providerId="LiveId" clId="{4373B6B2-31A6-47BB-A3CB-66D149006488}" dt="2023-05-17T15:00:20.900" v="326" actId="1076"/>
          <ac:picMkLst>
            <pc:docMk/>
            <pc:sldMk cId="123605123" sldId="256"/>
            <ac:picMk id="78" creationId="{B2B94863-D4E7-F6A0-4C39-97C16B1EDF4A}"/>
          </ac:picMkLst>
        </pc:picChg>
        <pc:picChg chg="del mod">
          <ac:chgData name="Guillermo Gefaell Valcarce" userId="13509cd17b07b463" providerId="LiveId" clId="{4373B6B2-31A6-47BB-A3CB-66D149006488}" dt="2023-05-17T14:59:23.039" v="313" actId="478"/>
          <ac:picMkLst>
            <pc:docMk/>
            <pc:sldMk cId="123605123" sldId="256"/>
            <ac:picMk id="83" creationId="{38B23D4C-0849-69C1-6906-3D40BFE38D15}"/>
          </ac:picMkLst>
        </pc:picChg>
        <pc:picChg chg="mod">
          <ac:chgData name="Guillermo Gefaell Valcarce" userId="13509cd17b07b463" providerId="LiveId" clId="{4373B6B2-31A6-47BB-A3CB-66D149006488}" dt="2023-05-17T14:50:47.759" v="187" actId="1076"/>
          <ac:picMkLst>
            <pc:docMk/>
            <pc:sldMk cId="123605123" sldId="256"/>
            <ac:picMk id="87" creationId="{742B61D9-7B7A-5B37-E8B6-C7BB02703338}"/>
          </ac:picMkLst>
        </pc:picChg>
        <pc:picChg chg="mod">
          <ac:chgData name="Guillermo Gefaell Valcarce" userId="13509cd17b07b463" providerId="LiveId" clId="{4373B6B2-31A6-47BB-A3CB-66D149006488}" dt="2023-05-17T14:50:47.759" v="187" actId="1076"/>
          <ac:picMkLst>
            <pc:docMk/>
            <pc:sldMk cId="123605123" sldId="256"/>
            <ac:picMk id="88" creationId="{EFC802E2-585A-9446-B3FA-C4D74B4824D3}"/>
          </ac:picMkLst>
        </pc:picChg>
        <pc:picChg chg="add mod">
          <ac:chgData name="Guillermo Gefaell Valcarce" userId="13509cd17b07b463" providerId="LiveId" clId="{4373B6B2-31A6-47BB-A3CB-66D149006488}" dt="2023-05-17T14:50:33.309" v="182" actId="1076"/>
          <ac:picMkLst>
            <pc:docMk/>
            <pc:sldMk cId="123605123" sldId="256"/>
            <ac:picMk id="97" creationId="{DA92CE72-7E87-CE88-6DFF-4D17E516B33E}"/>
          </ac:picMkLst>
        </pc:picChg>
        <pc:picChg chg="add mod">
          <ac:chgData name="Guillermo Gefaell Valcarce" userId="13509cd17b07b463" providerId="LiveId" clId="{4373B6B2-31A6-47BB-A3CB-66D149006488}" dt="2023-05-17T14:50:33.309" v="182" actId="1076"/>
          <ac:picMkLst>
            <pc:docMk/>
            <pc:sldMk cId="123605123" sldId="256"/>
            <ac:picMk id="98" creationId="{AB65569A-AB0D-8927-0430-54AAA0DA875D}"/>
          </ac:picMkLst>
        </pc:picChg>
        <pc:picChg chg="add mod">
          <ac:chgData name="Guillermo Gefaell Valcarce" userId="13509cd17b07b463" providerId="LiveId" clId="{4373B6B2-31A6-47BB-A3CB-66D149006488}" dt="2023-05-17T14:50:33.309" v="182" actId="1076"/>
          <ac:picMkLst>
            <pc:docMk/>
            <pc:sldMk cId="123605123" sldId="256"/>
            <ac:picMk id="99" creationId="{093CC5CC-4D02-BEEC-6A5A-1AD45B291072}"/>
          </ac:picMkLst>
        </pc:picChg>
        <pc:picChg chg="add del mod">
          <ac:chgData name="Guillermo Gefaell Valcarce" userId="13509cd17b07b463" providerId="LiveId" clId="{4373B6B2-31A6-47BB-A3CB-66D149006488}" dt="2023-05-17T14:50:33.309" v="182" actId="1076"/>
          <ac:picMkLst>
            <pc:docMk/>
            <pc:sldMk cId="123605123" sldId="256"/>
            <ac:picMk id="100" creationId="{C7FBA76F-0711-A647-23E0-6854C5CD4900}"/>
          </ac:picMkLst>
        </pc:picChg>
        <pc:picChg chg="add del mod">
          <ac:chgData name="Guillermo Gefaell Valcarce" userId="13509cd17b07b463" providerId="LiveId" clId="{4373B6B2-31A6-47BB-A3CB-66D149006488}" dt="2023-05-17T14:39:28.831" v="51" actId="478"/>
          <ac:picMkLst>
            <pc:docMk/>
            <pc:sldMk cId="123605123" sldId="256"/>
            <ac:picMk id="101" creationId="{D06D3384-5287-01B5-E12F-CD15C84D1628}"/>
          </ac:picMkLst>
        </pc:picChg>
        <pc:picChg chg="add del mod">
          <ac:chgData name="Guillermo Gefaell Valcarce" userId="13509cd17b07b463" providerId="LiveId" clId="{4373B6B2-31A6-47BB-A3CB-66D149006488}" dt="2023-05-17T14:44:04.040" v="82" actId="478"/>
          <ac:picMkLst>
            <pc:docMk/>
            <pc:sldMk cId="123605123" sldId="256"/>
            <ac:picMk id="103" creationId="{A5ACE616-F6F0-16B2-B132-3C6DB763ED9B}"/>
          </ac:picMkLst>
        </pc:picChg>
        <pc:picChg chg="add mod ord">
          <ac:chgData name="Guillermo Gefaell Valcarce" userId="13509cd17b07b463" providerId="LiveId" clId="{4373B6B2-31A6-47BB-A3CB-66D149006488}" dt="2023-05-17T15:01:47.899" v="334" actId="1076"/>
          <ac:picMkLst>
            <pc:docMk/>
            <pc:sldMk cId="123605123" sldId="256"/>
            <ac:picMk id="166" creationId="{49D97BAE-1BA9-50D0-D611-7E2B984DBE54}"/>
          </ac:picMkLst>
        </pc:picChg>
        <pc:picChg chg="add mod">
          <ac:chgData name="Guillermo Gefaell Valcarce" userId="13509cd17b07b463" providerId="LiveId" clId="{4373B6B2-31A6-47BB-A3CB-66D149006488}" dt="2023-05-17T14:59:56.379" v="318" actId="1076"/>
          <ac:picMkLst>
            <pc:docMk/>
            <pc:sldMk cId="123605123" sldId="256"/>
            <ac:picMk id="168" creationId="{E67763EE-9566-16F7-5DBC-B90E9845B7D7}"/>
          </ac:picMkLst>
        </pc:picChg>
        <pc:picChg chg="add mod">
          <ac:chgData name="Guillermo Gefaell Valcarce" userId="13509cd17b07b463" providerId="LiveId" clId="{4373B6B2-31A6-47BB-A3CB-66D149006488}" dt="2023-05-17T14:59:56.379" v="318" actId="1076"/>
          <ac:picMkLst>
            <pc:docMk/>
            <pc:sldMk cId="123605123" sldId="256"/>
            <ac:picMk id="169" creationId="{084DD4C6-F2E3-8AC4-C43F-0F35EEE69C49}"/>
          </ac:picMkLst>
        </pc:picChg>
        <pc:picChg chg="add mod">
          <ac:chgData name="Guillermo Gefaell Valcarce" userId="13509cd17b07b463" providerId="LiveId" clId="{4373B6B2-31A6-47BB-A3CB-66D149006488}" dt="2023-05-17T15:00:07.828" v="322" actId="1076"/>
          <ac:picMkLst>
            <pc:docMk/>
            <pc:sldMk cId="123605123" sldId="256"/>
            <ac:picMk id="170" creationId="{61A5360D-29CE-9202-D1A9-5C31EFF06288}"/>
          </ac:picMkLst>
        </pc:picChg>
        <pc:picChg chg="add mod">
          <ac:chgData name="Guillermo Gefaell Valcarce" userId="13509cd17b07b463" providerId="LiveId" clId="{4373B6B2-31A6-47BB-A3CB-66D149006488}" dt="2023-05-17T15:00:11.550" v="324" actId="1076"/>
          <ac:picMkLst>
            <pc:docMk/>
            <pc:sldMk cId="123605123" sldId="256"/>
            <ac:picMk id="171" creationId="{8B93BE7C-BC39-E99A-C0F0-662924563DD7}"/>
          </ac:picMkLst>
        </pc:picChg>
        <pc:picChg chg="add del mod">
          <ac:chgData name="Guillermo Gefaell Valcarce" userId="13509cd17b07b463" providerId="LiveId" clId="{4373B6B2-31A6-47BB-A3CB-66D149006488}" dt="2023-05-17T15:03:54.930" v="335" actId="478"/>
          <ac:picMkLst>
            <pc:docMk/>
            <pc:sldMk cId="123605123" sldId="256"/>
            <ac:picMk id="173" creationId="{871EB778-1867-84D0-E438-45F38FA51D2B}"/>
          </ac:picMkLst>
        </pc:picChg>
        <pc:picChg chg="add mod">
          <ac:chgData name="Guillermo Gefaell Valcarce" userId="13509cd17b07b463" providerId="LiveId" clId="{4373B6B2-31A6-47BB-A3CB-66D149006488}" dt="2023-05-17T15:04:22.982" v="344" actId="1362"/>
          <ac:picMkLst>
            <pc:docMk/>
            <pc:sldMk cId="123605123" sldId="256"/>
            <ac:picMk id="175" creationId="{62FA8D96-37F8-F1E1-D156-7893C94B5CC9}"/>
          </ac:picMkLst>
        </pc:picChg>
        <pc:cxnChg chg="mod">
          <ac:chgData name="Guillermo Gefaell Valcarce" userId="13509cd17b07b463" providerId="LiveId" clId="{4373B6B2-31A6-47BB-A3CB-66D149006488}" dt="2023-05-17T14:43:09.775" v="79" actId="1076"/>
          <ac:cxnSpMkLst>
            <pc:docMk/>
            <pc:sldMk cId="123605123" sldId="256"/>
            <ac:cxnSpMk id="91" creationId="{286DF37A-3F37-D6C5-9FD4-88454AF47EA8}"/>
          </ac:cxnSpMkLst>
        </pc:cxnChg>
        <pc:cxnChg chg="add mod">
          <ac:chgData name="Guillermo Gefaell Valcarce" userId="13509cd17b07b463" providerId="LiveId" clId="{4373B6B2-31A6-47BB-A3CB-66D149006488}" dt="2023-05-17T14:52:10.237" v="202" actId="1076"/>
          <ac:cxnSpMkLst>
            <pc:docMk/>
            <pc:sldMk cId="123605123" sldId="256"/>
            <ac:cxnSpMk id="132" creationId="{39673E92-32E0-0EFE-8626-74B7A8F2C053}"/>
          </ac:cxnSpMkLst>
        </pc:cxnChg>
        <pc:cxnChg chg="add mod">
          <ac:chgData name="Guillermo Gefaell Valcarce" userId="13509cd17b07b463" providerId="LiveId" clId="{4373B6B2-31A6-47BB-A3CB-66D149006488}" dt="2023-05-17T14:52:10.237" v="202" actId="1076"/>
          <ac:cxnSpMkLst>
            <pc:docMk/>
            <pc:sldMk cId="123605123" sldId="256"/>
            <ac:cxnSpMk id="133" creationId="{2BBF6EC9-5086-212F-7AC3-7852BF98F7FF}"/>
          </ac:cxnSpMkLst>
        </pc:cxnChg>
      </pc:sldChg>
    </pc:docChg>
  </pc:docChgLst>
  <pc:docChgLst>
    <pc:chgData name="Guillermo Gefaell Valcarce" userId="13509cd17b07b463" providerId="LiveId" clId="{2DAE34E1-1978-8441-BC9C-550A2DF4995C}"/>
    <pc:docChg chg="custSel modSld">
      <pc:chgData name="Guillermo Gefaell Valcarce" userId="13509cd17b07b463" providerId="LiveId" clId="{2DAE34E1-1978-8441-BC9C-550A2DF4995C}" dt="2023-05-17T21:33:05.102" v="6" actId="478"/>
      <pc:docMkLst>
        <pc:docMk/>
      </pc:docMkLst>
      <pc:sldChg chg="delSp modSp mod">
        <pc:chgData name="Guillermo Gefaell Valcarce" userId="13509cd17b07b463" providerId="LiveId" clId="{2DAE34E1-1978-8441-BC9C-550A2DF4995C}" dt="2023-05-17T21:32:51.576" v="1" actId="478"/>
        <pc:sldMkLst>
          <pc:docMk/>
          <pc:sldMk cId="123605123" sldId="256"/>
        </pc:sldMkLst>
        <pc:picChg chg="del mod">
          <ac:chgData name="Guillermo Gefaell Valcarce" userId="13509cd17b07b463" providerId="LiveId" clId="{2DAE34E1-1978-8441-BC9C-550A2DF4995C}" dt="2023-05-17T21:32:51.576" v="1" actId="478"/>
          <ac:picMkLst>
            <pc:docMk/>
            <pc:sldMk cId="123605123" sldId="256"/>
            <ac:picMk id="166" creationId="{49D97BAE-1BA9-50D0-D611-7E2B984DBE54}"/>
          </ac:picMkLst>
        </pc:picChg>
      </pc:sldChg>
      <pc:sldChg chg="delSp mod">
        <pc:chgData name="Guillermo Gefaell Valcarce" userId="13509cd17b07b463" providerId="LiveId" clId="{2DAE34E1-1978-8441-BC9C-550A2DF4995C}" dt="2023-05-17T21:32:56.636" v="2" actId="478"/>
        <pc:sldMkLst>
          <pc:docMk/>
          <pc:sldMk cId="2542966323" sldId="257"/>
        </pc:sldMkLst>
        <pc:picChg chg="del">
          <ac:chgData name="Guillermo Gefaell Valcarce" userId="13509cd17b07b463" providerId="LiveId" clId="{2DAE34E1-1978-8441-BC9C-550A2DF4995C}" dt="2023-05-17T21:32:56.636" v="2" actId="478"/>
          <ac:picMkLst>
            <pc:docMk/>
            <pc:sldMk cId="2542966323" sldId="257"/>
            <ac:picMk id="166" creationId="{49D97BAE-1BA9-50D0-D611-7E2B984DBE54}"/>
          </ac:picMkLst>
        </pc:picChg>
      </pc:sldChg>
      <pc:sldChg chg="delSp mod">
        <pc:chgData name="Guillermo Gefaell Valcarce" userId="13509cd17b07b463" providerId="LiveId" clId="{2DAE34E1-1978-8441-BC9C-550A2DF4995C}" dt="2023-05-17T21:32:59.463" v="3" actId="478"/>
        <pc:sldMkLst>
          <pc:docMk/>
          <pc:sldMk cId="3225285495" sldId="258"/>
        </pc:sldMkLst>
        <pc:picChg chg="del">
          <ac:chgData name="Guillermo Gefaell Valcarce" userId="13509cd17b07b463" providerId="LiveId" clId="{2DAE34E1-1978-8441-BC9C-550A2DF4995C}" dt="2023-05-17T21:32:59.463" v="3" actId="478"/>
          <ac:picMkLst>
            <pc:docMk/>
            <pc:sldMk cId="3225285495" sldId="258"/>
            <ac:picMk id="166" creationId="{49D97BAE-1BA9-50D0-D611-7E2B984DBE54}"/>
          </ac:picMkLst>
        </pc:picChg>
      </pc:sldChg>
      <pc:sldChg chg="delSp modSp mod">
        <pc:chgData name="Guillermo Gefaell Valcarce" userId="13509cd17b07b463" providerId="LiveId" clId="{2DAE34E1-1978-8441-BC9C-550A2DF4995C}" dt="2023-05-17T21:33:02.324" v="5" actId="478"/>
        <pc:sldMkLst>
          <pc:docMk/>
          <pc:sldMk cId="3814965095" sldId="259"/>
        </pc:sldMkLst>
        <pc:picChg chg="del mod">
          <ac:chgData name="Guillermo Gefaell Valcarce" userId="13509cd17b07b463" providerId="LiveId" clId="{2DAE34E1-1978-8441-BC9C-550A2DF4995C}" dt="2023-05-17T21:33:02.324" v="5" actId="478"/>
          <ac:picMkLst>
            <pc:docMk/>
            <pc:sldMk cId="3814965095" sldId="259"/>
            <ac:picMk id="166" creationId="{49D97BAE-1BA9-50D0-D611-7E2B984DBE54}"/>
          </ac:picMkLst>
        </pc:picChg>
      </pc:sldChg>
      <pc:sldChg chg="delSp mod">
        <pc:chgData name="Guillermo Gefaell Valcarce" userId="13509cd17b07b463" providerId="LiveId" clId="{2DAE34E1-1978-8441-BC9C-550A2DF4995C}" dt="2023-05-17T21:33:05.102" v="6" actId="478"/>
        <pc:sldMkLst>
          <pc:docMk/>
          <pc:sldMk cId="978329522" sldId="260"/>
        </pc:sldMkLst>
        <pc:picChg chg="del">
          <ac:chgData name="Guillermo Gefaell Valcarce" userId="13509cd17b07b463" providerId="LiveId" clId="{2DAE34E1-1978-8441-BC9C-550A2DF4995C}" dt="2023-05-17T21:33:05.102" v="6" actId="478"/>
          <ac:picMkLst>
            <pc:docMk/>
            <pc:sldMk cId="978329522" sldId="260"/>
            <ac:picMk id="166" creationId="{49D97BAE-1BA9-50D0-D611-7E2B984DBE54}"/>
          </ac:picMkLst>
        </pc:picChg>
      </pc:sldChg>
    </pc:docChg>
  </pc:docChgLst>
  <pc:docChgLst>
    <pc:chgData name="Guillermo" userId="13509cd17b07b463" providerId="LiveId" clId="{046BDD55-233B-40D0-B9A6-3AE4D718A2D7}"/>
    <pc:docChg chg="undo custSel addSld modSld">
      <pc:chgData name="Guillermo" userId="13509cd17b07b463" providerId="LiveId" clId="{046BDD55-233B-40D0-B9A6-3AE4D718A2D7}" dt="2023-05-18T21:07:02.593" v="1502" actId="20577"/>
      <pc:docMkLst>
        <pc:docMk/>
      </pc:docMkLst>
      <pc:sldChg chg="delSp modSp mod">
        <pc:chgData name="Guillermo" userId="13509cd17b07b463" providerId="LiveId" clId="{046BDD55-233B-40D0-B9A6-3AE4D718A2D7}" dt="2023-05-18T21:07:02.593" v="1502" actId="20577"/>
        <pc:sldMkLst>
          <pc:docMk/>
          <pc:sldMk cId="123605123" sldId="256"/>
        </pc:sldMkLst>
        <pc:graphicFrameChg chg="modGraphic">
          <ac:chgData name="Guillermo" userId="13509cd17b07b463" providerId="LiveId" clId="{046BDD55-233B-40D0-B9A6-3AE4D718A2D7}" dt="2023-05-18T21:06:44.326" v="1490" actId="20577"/>
          <ac:graphicFrameMkLst>
            <pc:docMk/>
            <pc:sldMk cId="123605123" sldId="256"/>
            <ac:graphicFrameMk id="12" creationId="{6CD5BA41-07E3-1316-A6EF-E03B63C14FB4}"/>
          </ac:graphicFrameMkLst>
        </pc:graphicFrameChg>
        <pc:graphicFrameChg chg="modGraphic">
          <ac:chgData name="Guillermo" userId="13509cd17b07b463" providerId="LiveId" clId="{046BDD55-233B-40D0-B9A6-3AE4D718A2D7}" dt="2023-05-18T21:06:26.159" v="1474" actId="20577"/>
          <ac:graphicFrameMkLst>
            <pc:docMk/>
            <pc:sldMk cId="123605123" sldId="256"/>
            <ac:graphicFrameMk id="46" creationId="{4BF04437-A53C-D83B-375C-ADA4C3146F99}"/>
          </ac:graphicFrameMkLst>
        </pc:graphicFrameChg>
        <pc:graphicFrameChg chg="modGraphic">
          <ac:chgData name="Guillermo" userId="13509cd17b07b463" providerId="LiveId" clId="{046BDD55-233B-40D0-B9A6-3AE4D718A2D7}" dt="2023-05-18T20:49:09.406" v="341" actId="20577"/>
          <ac:graphicFrameMkLst>
            <pc:docMk/>
            <pc:sldMk cId="123605123" sldId="256"/>
            <ac:graphicFrameMk id="54" creationId="{1AEF7F2E-3C6F-0AA9-6C87-57FE26443E34}"/>
          </ac:graphicFrameMkLst>
        </pc:graphicFrameChg>
        <pc:graphicFrameChg chg="modGraphic">
          <ac:chgData name="Guillermo" userId="13509cd17b07b463" providerId="LiveId" clId="{046BDD55-233B-40D0-B9A6-3AE4D718A2D7}" dt="2023-05-18T21:07:02.593" v="1502" actId="20577"/>
          <ac:graphicFrameMkLst>
            <pc:docMk/>
            <pc:sldMk cId="123605123" sldId="256"/>
            <ac:graphicFrameMk id="96" creationId="{564998F6-6FF5-847F-210D-26B7278E3EEB}"/>
          </ac:graphicFrameMkLst>
        </pc:graphicFrameChg>
        <pc:picChg chg="del">
          <ac:chgData name="Guillermo" userId="13509cd17b07b463" providerId="LiveId" clId="{046BDD55-233B-40D0-B9A6-3AE4D718A2D7}" dt="2023-05-18T20:45:37.829" v="131" actId="478"/>
          <ac:picMkLst>
            <pc:docMk/>
            <pc:sldMk cId="123605123" sldId="256"/>
            <ac:picMk id="17" creationId="{44C75C76-9CB0-2F28-C7B7-2ECEF0212635}"/>
          </ac:picMkLst>
        </pc:picChg>
        <pc:picChg chg="del">
          <ac:chgData name="Guillermo" userId="13509cd17b07b463" providerId="LiveId" clId="{046BDD55-233B-40D0-B9A6-3AE4D718A2D7}" dt="2023-05-18T20:45:39.353" v="132" actId="478"/>
          <ac:picMkLst>
            <pc:docMk/>
            <pc:sldMk cId="123605123" sldId="256"/>
            <ac:picMk id="18" creationId="{973A07A6-B361-20C6-5648-D9E25C936B8F}"/>
          </ac:picMkLst>
        </pc:picChg>
        <pc:picChg chg="del">
          <ac:chgData name="Guillermo" userId="13509cd17b07b463" providerId="LiveId" clId="{046BDD55-233B-40D0-B9A6-3AE4D718A2D7}" dt="2023-05-18T20:45:40.957" v="133" actId="478"/>
          <ac:picMkLst>
            <pc:docMk/>
            <pc:sldMk cId="123605123" sldId="256"/>
            <ac:picMk id="19" creationId="{2F61D061-06AA-E183-DF95-1142E476C14E}"/>
          </ac:picMkLst>
        </pc:picChg>
        <pc:picChg chg="del">
          <ac:chgData name="Guillermo" userId="13509cd17b07b463" providerId="LiveId" clId="{046BDD55-233B-40D0-B9A6-3AE4D718A2D7}" dt="2023-05-18T20:45:42.442" v="134" actId="478"/>
          <ac:picMkLst>
            <pc:docMk/>
            <pc:sldMk cId="123605123" sldId="256"/>
            <ac:picMk id="49" creationId="{C00EF472-0263-DECD-ABE6-28E5FE5D7ADC}"/>
          </ac:picMkLst>
        </pc:picChg>
        <pc:picChg chg="del">
          <ac:chgData name="Guillermo" userId="13509cd17b07b463" providerId="LiveId" clId="{046BDD55-233B-40D0-B9A6-3AE4D718A2D7}" dt="2023-05-18T20:45:43.745" v="135" actId="478"/>
          <ac:picMkLst>
            <pc:docMk/>
            <pc:sldMk cId="123605123" sldId="256"/>
            <ac:picMk id="50" creationId="{EA1AAA73-00F6-B218-4B44-0CA270384E2E}"/>
          </ac:picMkLst>
        </pc:picChg>
        <pc:picChg chg="del">
          <ac:chgData name="Guillermo" userId="13509cd17b07b463" providerId="LiveId" clId="{046BDD55-233B-40D0-B9A6-3AE4D718A2D7}" dt="2023-05-18T20:45:45.037" v="136" actId="478"/>
          <ac:picMkLst>
            <pc:docMk/>
            <pc:sldMk cId="123605123" sldId="256"/>
            <ac:picMk id="51" creationId="{09ABE0C0-BB6F-EFF2-132B-D7BCFE6AE875}"/>
          </ac:picMkLst>
        </pc:picChg>
        <pc:picChg chg="del">
          <ac:chgData name="Guillermo" userId="13509cd17b07b463" providerId="LiveId" clId="{046BDD55-233B-40D0-B9A6-3AE4D718A2D7}" dt="2023-05-18T20:45:47.208" v="137" actId="478"/>
          <ac:picMkLst>
            <pc:docMk/>
            <pc:sldMk cId="123605123" sldId="256"/>
            <ac:picMk id="56" creationId="{7BFBED70-FC00-64F2-597B-3705557DAA98}"/>
          </ac:picMkLst>
        </pc:picChg>
        <pc:picChg chg="del">
          <ac:chgData name="Guillermo" userId="13509cd17b07b463" providerId="LiveId" clId="{046BDD55-233B-40D0-B9A6-3AE4D718A2D7}" dt="2023-05-18T20:45:48.900" v="138" actId="478"/>
          <ac:picMkLst>
            <pc:docMk/>
            <pc:sldMk cId="123605123" sldId="256"/>
            <ac:picMk id="57" creationId="{A6939B37-BC04-353F-3DEE-A93BA3BC0E21}"/>
          </ac:picMkLst>
        </pc:picChg>
        <pc:picChg chg="del">
          <ac:chgData name="Guillermo" userId="13509cd17b07b463" providerId="LiveId" clId="{046BDD55-233B-40D0-B9A6-3AE4D718A2D7}" dt="2023-05-18T20:45:50.404" v="139" actId="478"/>
          <ac:picMkLst>
            <pc:docMk/>
            <pc:sldMk cId="123605123" sldId="256"/>
            <ac:picMk id="58" creationId="{F08A1C53-2D39-287F-D0E8-452D5AEE0E5F}"/>
          </ac:picMkLst>
        </pc:picChg>
        <pc:picChg chg="del">
          <ac:chgData name="Guillermo" userId="13509cd17b07b463" providerId="LiveId" clId="{046BDD55-233B-40D0-B9A6-3AE4D718A2D7}" dt="2023-05-18T20:45:52.022" v="140" actId="478"/>
          <ac:picMkLst>
            <pc:docMk/>
            <pc:sldMk cId="123605123" sldId="256"/>
            <ac:picMk id="59" creationId="{E6FFAD86-92D8-2770-C382-680984018815}"/>
          </ac:picMkLst>
        </pc:picChg>
      </pc:sldChg>
      <pc:sldChg chg="delSp modSp mod">
        <pc:chgData name="Guillermo" userId="13509cd17b07b463" providerId="LiveId" clId="{046BDD55-233B-40D0-B9A6-3AE4D718A2D7}" dt="2023-05-18T21:05:56.140" v="1423" actId="20577"/>
        <pc:sldMkLst>
          <pc:docMk/>
          <pc:sldMk cId="2542966323" sldId="257"/>
        </pc:sldMkLst>
        <pc:spChg chg="mod">
          <ac:chgData name="Guillermo" userId="13509cd17b07b463" providerId="LiveId" clId="{046BDD55-233B-40D0-B9A6-3AE4D718A2D7}" dt="2023-05-18T20:55:38.573" v="589" actId="20577"/>
          <ac:spMkLst>
            <pc:docMk/>
            <pc:sldMk cId="2542966323" sldId="257"/>
            <ac:spMk id="53" creationId="{36C39496-957D-5B22-D72D-C349FA674AD6}"/>
          </ac:spMkLst>
        </pc:spChg>
        <pc:graphicFrameChg chg="mod modGraphic">
          <ac:chgData name="Guillermo" userId="13509cd17b07b463" providerId="LiveId" clId="{046BDD55-233B-40D0-B9A6-3AE4D718A2D7}" dt="2023-05-18T20:56:47.839" v="641" actId="20577"/>
          <ac:graphicFrameMkLst>
            <pc:docMk/>
            <pc:sldMk cId="2542966323" sldId="257"/>
            <ac:graphicFrameMk id="12" creationId="{6CD5BA41-07E3-1316-A6EF-E03B63C14FB4}"/>
          </ac:graphicFrameMkLst>
        </pc:graphicFrameChg>
        <pc:graphicFrameChg chg="modGraphic">
          <ac:chgData name="Guillermo" userId="13509cd17b07b463" providerId="LiveId" clId="{046BDD55-233B-40D0-B9A6-3AE4D718A2D7}" dt="2023-05-18T20:56:43.986" v="640" actId="20577"/>
          <ac:graphicFrameMkLst>
            <pc:docMk/>
            <pc:sldMk cId="2542966323" sldId="257"/>
            <ac:graphicFrameMk id="46" creationId="{4BF04437-A53C-D83B-375C-ADA4C3146F99}"/>
          </ac:graphicFrameMkLst>
        </pc:graphicFrameChg>
        <pc:graphicFrameChg chg="modGraphic">
          <ac:chgData name="Guillermo" userId="13509cd17b07b463" providerId="LiveId" clId="{046BDD55-233B-40D0-B9A6-3AE4D718A2D7}" dt="2023-05-18T20:56:23.476" v="635" actId="20577"/>
          <ac:graphicFrameMkLst>
            <pc:docMk/>
            <pc:sldMk cId="2542966323" sldId="257"/>
            <ac:graphicFrameMk id="54" creationId="{1AEF7F2E-3C6F-0AA9-6C87-57FE26443E34}"/>
          </ac:graphicFrameMkLst>
        </pc:graphicFrameChg>
        <pc:graphicFrameChg chg="modGraphic">
          <ac:chgData name="Guillermo" userId="13509cd17b07b463" providerId="LiveId" clId="{046BDD55-233B-40D0-B9A6-3AE4D718A2D7}" dt="2023-05-18T21:05:56.140" v="1423" actId="20577"/>
          <ac:graphicFrameMkLst>
            <pc:docMk/>
            <pc:sldMk cId="2542966323" sldId="257"/>
            <ac:graphicFrameMk id="85" creationId="{C6DE744E-CC0C-2FE4-C227-50C555A41553}"/>
          </ac:graphicFrameMkLst>
        </pc:graphicFrameChg>
        <pc:graphicFrameChg chg="mod modGraphic">
          <ac:chgData name="Guillermo" userId="13509cd17b07b463" providerId="LiveId" clId="{046BDD55-233B-40D0-B9A6-3AE4D718A2D7}" dt="2023-05-18T20:56:00.007" v="592" actId="6549"/>
          <ac:graphicFrameMkLst>
            <pc:docMk/>
            <pc:sldMk cId="2542966323" sldId="257"/>
            <ac:graphicFrameMk id="96" creationId="{564998F6-6FF5-847F-210D-26B7278E3EEB}"/>
          </ac:graphicFrameMkLst>
        </pc:graphicFrameChg>
        <pc:picChg chg="del">
          <ac:chgData name="Guillermo" userId="13509cd17b07b463" providerId="LiveId" clId="{046BDD55-233B-40D0-B9A6-3AE4D718A2D7}" dt="2023-05-18T20:50:03.595" v="350" actId="478"/>
          <ac:picMkLst>
            <pc:docMk/>
            <pc:sldMk cId="2542966323" sldId="257"/>
            <ac:picMk id="18" creationId="{973A07A6-B361-20C6-5648-D9E25C936B8F}"/>
          </ac:picMkLst>
        </pc:picChg>
        <pc:picChg chg="del">
          <ac:chgData name="Guillermo" userId="13509cd17b07b463" providerId="LiveId" clId="{046BDD55-233B-40D0-B9A6-3AE4D718A2D7}" dt="2023-05-18T20:50:05.061" v="351" actId="478"/>
          <ac:picMkLst>
            <pc:docMk/>
            <pc:sldMk cId="2542966323" sldId="257"/>
            <ac:picMk id="19" creationId="{2F61D061-06AA-E183-DF95-1142E476C14E}"/>
          </ac:picMkLst>
        </pc:picChg>
        <pc:picChg chg="del">
          <ac:chgData name="Guillermo" userId="13509cd17b07b463" providerId="LiveId" clId="{046BDD55-233B-40D0-B9A6-3AE4D718A2D7}" dt="2023-05-18T20:50:52.897" v="452" actId="478"/>
          <ac:picMkLst>
            <pc:docMk/>
            <pc:sldMk cId="2542966323" sldId="257"/>
            <ac:picMk id="48" creationId="{BA28ACEF-5B17-9A91-AA21-C4AFE2EBBEFB}"/>
          </ac:picMkLst>
        </pc:picChg>
        <pc:picChg chg="del">
          <ac:chgData name="Guillermo" userId="13509cd17b07b463" providerId="LiveId" clId="{046BDD55-233B-40D0-B9A6-3AE4D718A2D7}" dt="2023-05-18T20:50:55.240" v="453" actId="478"/>
          <ac:picMkLst>
            <pc:docMk/>
            <pc:sldMk cId="2542966323" sldId="257"/>
            <ac:picMk id="49" creationId="{C00EF472-0263-DECD-ABE6-28E5FE5D7ADC}"/>
          </ac:picMkLst>
        </pc:picChg>
        <pc:picChg chg="del">
          <ac:chgData name="Guillermo" userId="13509cd17b07b463" providerId="LiveId" clId="{046BDD55-233B-40D0-B9A6-3AE4D718A2D7}" dt="2023-05-18T20:50:56.603" v="454" actId="478"/>
          <ac:picMkLst>
            <pc:docMk/>
            <pc:sldMk cId="2542966323" sldId="257"/>
            <ac:picMk id="50" creationId="{EA1AAA73-00F6-B218-4B44-0CA270384E2E}"/>
          </ac:picMkLst>
        </pc:picChg>
        <pc:picChg chg="del">
          <ac:chgData name="Guillermo" userId="13509cd17b07b463" providerId="LiveId" clId="{046BDD55-233B-40D0-B9A6-3AE4D718A2D7}" dt="2023-05-18T20:50:58.036" v="455" actId="478"/>
          <ac:picMkLst>
            <pc:docMk/>
            <pc:sldMk cId="2542966323" sldId="257"/>
            <ac:picMk id="51" creationId="{09ABE0C0-BB6F-EFF2-132B-D7BCFE6AE875}"/>
          </ac:picMkLst>
        </pc:picChg>
        <pc:picChg chg="del">
          <ac:chgData name="Guillermo" userId="13509cd17b07b463" providerId="LiveId" clId="{046BDD55-233B-40D0-B9A6-3AE4D718A2D7}" dt="2023-05-18T20:51:33.926" v="472" actId="478"/>
          <ac:picMkLst>
            <pc:docMk/>
            <pc:sldMk cId="2542966323" sldId="257"/>
            <ac:picMk id="56" creationId="{7BFBED70-FC00-64F2-597B-3705557DAA98}"/>
          </ac:picMkLst>
        </pc:picChg>
        <pc:picChg chg="del">
          <ac:chgData name="Guillermo" userId="13509cd17b07b463" providerId="LiveId" clId="{046BDD55-233B-40D0-B9A6-3AE4D718A2D7}" dt="2023-05-18T20:56:25.569" v="636" actId="478"/>
          <ac:picMkLst>
            <pc:docMk/>
            <pc:sldMk cId="2542966323" sldId="257"/>
            <ac:picMk id="57" creationId="{A6939B37-BC04-353F-3DEE-A93BA3BC0E21}"/>
          </ac:picMkLst>
        </pc:picChg>
        <pc:picChg chg="del">
          <ac:chgData name="Guillermo" userId="13509cd17b07b463" providerId="LiveId" clId="{046BDD55-233B-40D0-B9A6-3AE4D718A2D7}" dt="2023-05-18T20:56:26.852" v="637" actId="478"/>
          <ac:picMkLst>
            <pc:docMk/>
            <pc:sldMk cId="2542966323" sldId="257"/>
            <ac:picMk id="58" creationId="{F08A1C53-2D39-287F-D0E8-452D5AEE0E5F}"/>
          </ac:picMkLst>
        </pc:picChg>
        <pc:picChg chg="del">
          <ac:chgData name="Guillermo" userId="13509cd17b07b463" providerId="LiveId" clId="{046BDD55-233B-40D0-B9A6-3AE4D718A2D7}" dt="2023-05-18T20:56:27.949" v="638" actId="478"/>
          <ac:picMkLst>
            <pc:docMk/>
            <pc:sldMk cId="2542966323" sldId="257"/>
            <ac:picMk id="59" creationId="{E6FFAD86-92D8-2770-C382-680984018815}"/>
          </ac:picMkLst>
        </pc:picChg>
      </pc:sldChg>
      <pc:sldChg chg="delSp modSp mod">
        <pc:chgData name="Guillermo" userId="13509cd17b07b463" providerId="LiveId" clId="{046BDD55-233B-40D0-B9A6-3AE4D718A2D7}" dt="2023-05-18T20:59:29.256" v="846" actId="20577"/>
        <pc:sldMkLst>
          <pc:docMk/>
          <pc:sldMk cId="3225285495" sldId="258"/>
        </pc:sldMkLst>
        <pc:graphicFrameChg chg="modGraphic">
          <ac:chgData name="Guillermo" userId="13509cd17b07b463" providerId="LiveId" clId="{046BDD55-233B-40D0-B9A6-3AE4D718A2D7}" dt="2023-05-18T20:57:02.657" v="662" actId="20577"/>
          <ac:graphicFrameMkLst>
            <pc:docMk/>
            <pc:sldMk cId="3225285495" sldId="258"/>
            <ac:graphicFrameMk id="12" creationId="{6CD5BA41-07E3-1316-A6EF-E03B63C14FB4}"/>
          </ac:graphicFrameMkLst>
        </pc:graphicFrameChg>
        <pc:graphicFrameChg chg="modGraphic">
          <ac:chgData name="Guillermo" userId="13509cd17b07b463" providerId="LiveId" clId="{046BDD55-233B-40D0-B9A6-3AE4D718A2D7}" dt="2023-05-18T20:58:13.246" v="743" actId="20577"/>
          <ac:graphicFrameMkLst>
            <pc:docMk/>
            <pc:sldMk cId="3225285495" sldId="258"/>
            <ac:graphicFrameMk id="46" creationId="{4BF04437-A53C-D83B-375C-ADA4C3146F99}"/>
          </ac:graphicFrameMkLst>
        </pc:graphicFrameChg>
        <pc:graphicFrameChg chg="mod modGraphic">
          <ac:chgData name="Guillermo" userId="13509cd17b07b463" providerId="LiveId" clId="{046BDD55-233B-40D0-B9A6-3AE4D718A2D7}" dt="2023-05-18T20:59:19.532" v="845" actId="20577"/>
          <ac:graphicFrameMkLst>
            <pc:docMk/>
            <pc:sldMk cId="3225285495" sldId="258"/>
            <ac:graphicFrameMk id="54" creationId="{1AEF7F2E-3C6F-0AA9-6C87-57FE26443E34}"/>
          </ac:graphicFrameMkLst>
        </pc:graphicFrameChg>
        <pc:graphicFrameChg chg="modGraphic">
          <ac:chgData name="Guillermo" userId="13509cd17b07b463" providerId="LiveId" clId="{046BDD55-233B-40D0-B9A6-3AE4D718A2D7}" dt="2023-05-18T20:59:29.256" v="846" actId="20577"/>
          <ac:graphicFrameMkLst>
            <pc:docMk/>
            <pc:sldMk cId="3225285495" sldId="258"/>
            <ac:graphicFrameMk id="96" creationId="{564998F6-6FF5-847F-210D-26B7278E3EEB}"/>
          </ac:graphicFrameMkLst>
        </pc:graphicFrameChg>
        <pc:picChg chg="del">
          <ac:chgData name="Guillermo" userId="13509cd17b07b463" providerId="LiveId" clId="{046BDD55-233B-40D0-B9A6-3AE4D718A2D7}" dt="2023-05-18T20:56:55.215" v="642" actId="478"/>
          <ac:picMkLst>
            <pc:docMk/>
            <pc:sldMk cId="3225285495" sldId="258"/>
            <ac:picMk id="17" creationId="{44C75C76-9CB0-2F28-C7B7-2ECEF0212635}"/>
          </ac:picMkLst>
        </pc:picChg>
        <pc:picChg chg="del">
          <ac:chgData name="Guillermo" userId="13509cd17b07b463" providerId="LiveId" clId="{046BDD55-233B-40D0-B9A6-3AE4D718A2D7}" dt="2023-05-18T20:56:56.435" v="643" actId="478"/>
          <ac:picMkLst>
            <pc:docMk/>
            <pc:sldMk cId="3225285495" sldId="258"/>
            <ac:picMk id="18" creationId="{973A07A6-B361-20C6-5648-D9E25C936B8F}"/>
          </ac:picMkLst>
        </pc:picChg>
        <pc:picChg chg="del">
          <ac:chgData name="Guillermo" userId="13509cd17b07b463" providerId="LiveId" clId="{046BDD55-233B-40D0-B9A6-3AE4D718A2D7}" dt="2023-05-18T20:56:58.375" v="644" actId="478"/>
          <ac:picMkLst>
            <pc:docMk/>
            <pc:sldMk cId="3225285495" sldId="258"/>
            <ac:picMk id="19" creationId="{2F61D061-06AA-E183-DF95-1142E476C14E}"/>
          </ac:picMkLst>
        </pc:picChg>
        <pc:picChg chg="del">
          <ac:chgData name="Guillermo" userId="13509cd17b07b463" providerId="LiveId" clId="{046BDD55-233B-40D0-B9A6-3AE4D718A2D7}" dt="2023-05-18T20:57:22.599" v="663" actId="478"/>
          <ac:picMkLst>
            <pc:docMk/>
            <pc:sldMk cId="3225285495" sldId="258"/>
            <ac:picMk id="48" creationId="{BA28ACEF-5B17-9A91-AA21-C4AFE2EBBEFB}"/>
          </ac:picMkLst>
        </pc:picChg>
        <pc:picChg chg="del">
          <ac:chgData name="Guillermo" userId="13509cd17b07b463" providerId="LiveId" clId="{046BDD55-233B-40D0-B9A6-3AE4D718A2D7}" dt="2023-05-18T20:57:23.943" v="664" actId="478"/>
          <ac:picMkLst>
            <pc:docMk/>
            <pc:sldMk cId="3225285495" sldId="258"/>
            <ac:picMk id="49" creationId="{C00EF472-0263-DECD-ABE6-28E5FE5D7ADC}"/>
          </ac:picMkLst>
        </pc:picChg>
        <pc:picChg chg="del">
          <ac:chgData name="Guillermo" userId="13509cd17b07b463" providerId="LiveId" clId="{046BDD55-233B-40D0-B9A6-3AE4D718A2D7}" dt="2023-05-18T20:57:25.165" v="665" actId="478"/>
          <ac:picMkLst>
            <pc:docMk/>
            <pc:sldMk cId="3225285495" sldId="258"/>
            <ac:picMk id="50" creationId="{EA1AAA73-00F6-B218-4B44-0CA270384E2E}"/>
          </ac:picMkLst>
        </pc:picChg>
        <pc:picChg chg="del">
          <ac:chgData name="Guillermo" userId="13509cd17b07b463" providerId="LiveId" clId="{046BDD55-233B-40D0-B9A6-3AE4D718A2D7}" dt="2023-05-18T20:57:26.578" v="666" actId="478"/>
          <ac:picMkLst>
            <pc:docMk/>
            <pc:sldMk cId="3225285495" sldId="258"/>
            <ac:picMk id="51" creationId="{09ABE0C0-BB6F-EFF2-132B-D7BCFE6AE875}"/>
          </ac:picMkLst>
        </pc:picChg>
        <pc:picChg chg="del">
          <ac:chgData name="Guillermo" userId="13509cd17b07b463" providerId="LiveId" clId="{046BDD55-233B-40D0-B9A6-3AE4D718A2D7}" dt="2023-05-18T20:58:16.547" v="744" actId="478"/>
          <ac:picMkLst>
            <pc:docMk/>
            <pc:sldMk cId="3225285495" sldId="258"/>
            <ac:picMk id="57" creationId="{A6939B37-BC04-353F-3DEE-A93BA3BC0E21}"/>
          </ac:picMkLst>
        </pc:picChg>
        <pc:picChg chg="del">
          <ac:chgData name="Guillermo" userId="13509cd17b07b463" providerId="LiveId" clId="{046BDD55-233B-40D0-B9A6-3AE4D718A2D7}" dt="2023-05-18T20:58:18.857" v="745" actId="478"/>
          <ac:picMkLst>
            <pc:docMk/>
            <pc:sldMk cId="3225285495" sldId="258"/>
            <ac:picMk id="58" creationId="{F08A1C53-2D39-287F-D0E8-452D5AEE0E5F}"/>
          </ac:picMkLst>
        </pc:picChg>
        <pc:picChg chg="del">
          <ac:chgData name="Guillermo" userId="13509cd17b07b463" providerId="LiveId" clId="{046BDD55-233B-40D0-B9A6-3AE4D718A2D7}" dt="2023-05-18T20:58:20.048" v="746" actId="478"/>
          <ac:picMkLst>
            <pc:docMk/>
            <pc:sldMk cId="3225285495" sldId="258"/>
            <ac:picMk id="59" creationId="{E6FFAD86-92D8-2770-C382-680984018815}"/>
          </ac:picMkLst>
        </pc:picChg>
      </pc:sldChg>
      <pc:sldChg chg="delSp modSp mod">
        <pc:chgData name="Guillermo" userId="13509cd17b07b463" providerId="LiveId" clId="{046BDD55-233B-40D0-B9A6-3AE4D718A2D7}" dt="2023-05-18T21:05:11.199" v="1380" actId="20577"/>
        <pc:sldMkLst>
          <pc:docMk/>
          <pc:sldMk cId="3814965095" sldId="259"/>
        </pc:sldMkLst>
        <pc:graphicFrameChg chg="modGraphic">
          <ac:chgData name="Guillermo" userId="13509cd17b07b463" providerId="LiveId" clId="{046BDD55-233B-40D0-B9A6-3AE4D718A2D7}" dt="2023-05-18T21:02:03.224" v="1057" actId="20577"/>
          <ac:graphicFrameMkLst>
            <pc:docMk/>
            <pc:sldMk cId="3814965095" sldId="259"/>
            <ac:graphicFrameMk id="12" creationId="{6CD5BA41-07E3-1316-A6EF-E03B63C14FB4}"/>
          </ac:graphicFrameMkLst>
        </pc:graphicFrameChg>
        <pc:graphicFrameChg chg="modGraphic">
          <ac:chgData name="Guillermo" userId="13509cd17b07b463" providerId="LiveId" clId="{046BDD55-233B-40D0-B9A6-3AE4D718A2D7}" dt="2023-05-18T21:01:44.439" v="1013" actId="20577"/>
          <ac:graphicFrameMkLst>
            <pc:docMk/>
            <pc:sldMk cId="3814965095" sldId="259"/>
            <ac:graphicFrameMk id="46" creationId="{4BF04437-A53C-D83B-375C-ADA4C3146F99}"/>
          </ac:graphicFrameMkLst>
        </pc:graphicFrameChg>
        <pc:graphicFrameChg chg="modGraphic">
          <ac:chgData name="Guillermo" userId="13509cd17b07b463" providerId="LiveId" clId="{046BDD55-233B-40D0-B9A6-3AE4D718A2D7}" dt="2023-05-18T21:00:09.213" v="891" actId="20577"/>
          <ac:graphicFrameMkLst>
            <pc:docMk/>
            <pc:sldMk cId="3814965095" sldId="259"/>
            <ac:graphicFrameMk id="54" creationId="{1AEF7F2E-3C6F-0AA9-6C87-57FE26443E34}"/>
          </ac:graphicFrameMkLst>
        </pc:graphicFrameChg>
        <pc:graphicFrameChg chg="modGraphic">
          <ac:chgData name="Guillermo" userId="13509cd17b07b463" providerId="LiveId" clId="{046BDD55-233B-40D0-B9A6-3AE4D718A2D7}" dt="2023-05-18T21:05:11.199" v="1380" actId="20577"/>
          <ac:graphicFrameMkLst>
            <pc:docMk/>
            <pc:sldMk cId="3814965095" sldId="259"/>
            <ac:graphicFrameMk id="85" creationId="{C6DE744E-CC0C-2FE4-C227-50C555A41553}"/>
          </ac:graphicFrameMkLst>
        </pc:graphicFrameChg>
        <pc:picChg chg="del">
          <ac:chgData name="Guillermo" userId="13509cd17b07b463" providerId="LiveId" clId="{046BDD55-233B-40D0-B9A6-3AE4D718A2D7}" dt="2023-05-18T20:59:41.551" v="847" actId="478"/>
          <ac:picMkLst>
            <pc:docMk/>
            <pc:sldMk cId="3814965095" sldId="259"/>
            <ac:picMk id="18" creationId="{973A07A6-B361-20C6-5648-D9E25C936B8F}"/>
          </ac:picMkLst>
        </pc:picChg>
        <pc:picChg chg="del">
          <ac:chgData name="Guillermo" userId="13509cd17b07b463" providerId="LiveId" clId="{046BDD55-233B-40D0-B9A6-3AE4D718A2D7}" dt="2023-05-18T20:59:42.629" v="848" actId="478"/>
          <ac:picMkLst>
            <pc:docMk/>
            <pc:sldMk cId="3814965095" sldId="259"/>
            <ac:picMk id="19" creationId="{2F61D061-06AA-E183-DF95-1142E476C14E}"/>
          </ac:picMkLst>
        </pc:picChg>
        <pc:picChg chg="del">
          <ac:chgData name="Guillermo" userId="13509cd17b07b463" providerId="LiveId" clId="{046BDD55-233B-40D0-B9A6-3AE4D718A2D7}" dt="2023-05-18T20:59:44.389" v="849" actId="478"/>
          <ac:picMkLst>
            <pc:docMk/>
            <pc:sldMk cId="3814965095" sldId="259"/>
            <ac:picMk id="48" creationId="{BA28ACEF-5B17-9A91-AA21-C4AFE2EBBEFB}"/>
          </ac:picMkLst>
        </pc:picChg>
        <pc:picChg chg="del">
          <ac:chgData name="Guillermo" userId="13509cd17b07b463" providerId="LiveId" clId="{046BDD55-233B-40D0-B9A6-3AE4D718A2D7}" dt="2023-05-18T20:59:45.220" v="850" actId="478"/>
          <ac:picMkLst>
            <pc:docMk/>
            <pc:sldMk cId="3814965095" sldId="259"/>
            <ac:picMk id="49" creationId="{C00EF472-0263-DECD-ABE6-28E5FE5D7ADC}"/>
          </ac:picMkLst>
        </pc:picChg>
        <pc:picChg chg="del">
          <ac:chgData name="Guillermo" userId="13509cd17b07b463" providerId="LiveId" clId="{046BDD55-233B-40D0-B9A6-3AE4D718A2D7}" dt="2023-05-18T20:59:46.356" v="851" actId="478"/>
          <ac:picMkLst>
            <pc:docMk/>
            <pc:sldMk cId="3814965095" sldId="259"/>
            <ac:picMk id="50" creationId="{EA1AAA73-00F6-B218-4B44-0CA270384E2E}"/>
          </ac:picMkLst>
        </pc:picChg>
        <pc:picChg chg="del">
          <ac:chgData name="Guillermo" userId="13509cd17b07b463" providerId="LiveId" clId="{046BDD55-233B-40D0-B9A6-3AE4D718A2D7}" dt="2023-05-18T20:59:47.993" v="852" actId="478"/>
          <ac:picMkLst>
            <pc:docMk/>
            <pc:sldMk cId="3814965095" sldId="259"/>
            <ac:picMk id="51" creationId="{09ABE0C0-BB6F-EFF2-132B-D7BCFE6AE875}"/>
          </ac:picMkLst>
        </pc:picChg>
        <pc:picChg chg="del">
          <ac:chgData name="Guillermo" userId="13509cd17b07b463" providerId="LiveId" clId="{046BDD55-233B-40D0-B9A6-3AE4D718A2D7}" dt="2023-05-18T20:59:49.588" v="853" actId="478"/>
          <ac:picMkLst>
            <pc:docMk/>
            <pc:sldMk cId="3814965095" sldId="259"/>
            <ac:picMk id="56" creationId="{7BFBED70-FC00-64F2-597B-3705557DAA98}"/>
          </ac:picMkLst>
        </pc:picChg>
        <pc:picChg chg="del">
          <ac:chgData name="Guillermo" userId="13509cd17b07b463" providerId="LiveId" clId="{046BDD55-233B-40D0-B9A6-3AE4D718A2D7}" dt="2023-05-18T20:59:50.213" v="854" actId="478"/>
          <ac:picMkLst>
            <pc:docMk/>
            <pc:sldMk cId="3814965095" sldId="259"/>
            <ac:picMk id="57" creationId="{A6939B37-BC04-353F-3DEE-A93BA3BC0E21}"/>
          </ac:picMkLst>
        </pc:picChg>
        <pc:picChg chg="del">
          <ac:chgData name="Guillermo" userId="13509cd17b07b463" providerId="LiveId" clId="{046BDD55-233B-40D0-B9A6-3AE4D718A2D7}" dt="2023-05-18T20:59:50.687" v="855" actId="478"/>
          <ac:picMkLst>
            <pc:docMk/>
            <pc:sldMk cId="3814965095" sldId="259"/>
            <ac:picMk id="58" creationId="{F08A1C53-2D39-287F-D0E8-452D5AEE0E5F}"/>
          </ac:picMkLst>
        </pc:picChg>
        <pc:picChg chg="del">
          <ac:chgData name="Guillermo" userId="13509cd17b07b463" providerId="LiveId" clId="{046BDD55-233B-40D0-B9A6-3AE4D718A2D7}" dt="2023-05-18T20:59:51.121" v="856" actId="478"/>
          <ac:picMkLst>
            <pc:docMk/>
            <pc:sldMk cId="3814965095" sldId="259"/>
            <ac:picMk id="59" creationId="{E6FFAD86-92D8-2770-C382-680984018815}"/>
          </ac:picMkLst>
        </pc:picChg>
      </pc:sldChg>
      <pc:sldChg chg="addSp delSp modSp mod">
        <pc:chgData name="Guillermo" userId="13509cd17b07b463" providerId="LiveId" clId="{046BDD55-233B-40D0-B9A6-3AE4D718A2D7}" dt="2023-05-18T21:04:54.952" v="1363" actId="20577"/>
        <pc:sldMkLst>
          <pc:docMk/>
          <pc:sldMk cId="978329522" sldId="260"/>
        </pc:sldMkLst>
        <pc:graphicFrameChg chg="modGraphic">
          <ac:chgData name="Guillermo" userId="13509cd17b07b463" providerId="LiveId" clId="{046BDD55-233B-40D0-B9A6-3AE4D718A2D7}" dt="2023-05-18T21:04:54.952" v="1363" actId="20577"/>
          <ac:graphicFrameMkLst>
            <pc:docMk/>
            <pc:sldMk cId="978329522" sldId="260"/>
            <ac:graphicFrameMk id="12" creationId="{6CD5BA41-07E3-1316-A6EF-E03B63C14FB4}"/>
          </ac:graphicFrameMkLst>
        </pc:graphicFrameChg>
        <pc:graphicFrameChg chg="modGraphic">
          <ac:chgData name="Guillermo" userId="13509cd17b07b463" providerId="LiveId" clId="{046BDD55-233B-40D0-B9A6-3AE4D718A2D7}" dt="2023-05-18T21:03:46.383" v="1270" actId="313"/>
          <ac:graphicFrameMkLst>
            <pc:docMk/>
            <pc:sldMk cId="978329522" sldId="260"/>
            <ac:graphicFrameMk id="46" creationId="{4BF04437-A53C-D83B-375C-ADA4C3146F99}"/>
          </ac:graphicFrameMkLst>
        </pc:graphicFrameChg>
        <pc:graphicFrameChg chg="modGraphic">
          <ac:chgData name="Guillermo" userId="13509cd17b07b463" providerId="LiveId" clId="{046BDD55-233B-40D0-B9A6-3AE4D718A2D7}" dt="2023-05-18T21:02:49.783" v="1127" actId="20577"/>
          <ac:graphicFrameMkLst>
            <pc:docMk/>
            <pc:sldMk cId="978329522" sldId="260"/>
            <ac:graphicFrameMk id="54" creationId="{1AEF7F2E-3C6F-0AA9-6C87-57FE26443E34}"/>
          </ac:graphicFrameMkLst>
        </pc:graphicFrameChg>
        <pc:picChg chg="add mod">
          <ac:chgData name="Guillermo" userId="13509cd17b07b463" providerId="LiveId" clId="{046BDD55-233B-40D0-B9A6-3AE4D718A2D7}" dt="2023-05-17T20:35:41.246" v="3" actId="1076"/>
          <ac:picMkLst>
            <pc:docMk/>
            <pc:sldMk cId="978329522" sldId="260"/>
            <ac:picMk id="3" creationId="{26927E05-CF9B-EF15-54D9-75EEDAF5BE35}"/>
          </ac:picMkLst>
        </pc:picChg>
        <pc:picChg chg="del">
          <ac:chgData name="Guillermo" userId="13509cd17b07b463" providerId="LiveId" clId="{046BDD55-233B-40D0-B9A6-3AE4D718A2D7}" dt="2023-05-17T20:35:34.655" v="0" actId="478"/>
          <ac:picMkLst>
            <pc:docMk/>
            <pc:sldMk cId="978329522" sldId="260"/>
            <ac:picMk id="9" creationId="{77BAF16A-4E3A-7849-3349-A7E8AF3EDF2E}"/>
          </ac:picMkLst>
        </pc:picChg>
        <pc:picChg chg="del">
          <ac:chgData name="Guillermo" userId="13509cd17b07b463" providerId="LiveId" clId="{046BDD55-233B-40D0-B9A6-3AE4D718A2D7}" dt="2023-05-18T21:02:08.866" v="1058" actId="478"/>
          <ac:picMkLst>
            <pc:docMk/>
            <pc:sldMk cId="978329522" sldId="260"/>
            <ac:picMk id="17" creationId="{44C75C76-9CB0-2F28-C7B7-2ECEF0212635}"/>
          </ac:picMkLst>
        </pc:picChg>
        <pc:picChg chg="del">
          <ac:chgData name="Guillermo" userId="13509cd17b07b463" providerId="LiveId" clId="{046BDD55-233B-40D0-B9A6-3AE4D718A2D7}" dt="2023-05-18T21:02:09.573" v="1059" actId="478"/>
          <ac:picMkLst>
            <pc:docMk/>
            <pc:sldMk cId="978329522" sldId="260"/>
            <ac:picMk id="18" creationId="{973A07A6-B361-20C6-5648-D9E25C936B8F}"/>
          </ac:picMkLst>
        </pc:picChg>
        <pc:picChg chg="del">
          <ac:chgData name="Guillermo" userId="13509cd17b07b463" providerId="LiveId" clId="{046BDD55-233B-40D0-B9A6-3AE4D718A2D7}" dt="2023-05-18T21:02:10.016" v="1060" actId="478"/>
          <ac:picMkLst>
            <pc:docMk/>
            <pc:sldMk cId="978329522" sldId="260"/>
            <ac:picMk id="19" creationId="{2F61D061-06AA-E183-DF95-1142E476C14E}"/>
          </ac:picMkLst>
        </pc:picChg>
        <pc:picChg chg="del">
          <ac:chgData name="Guillermo" userId="13509cd17b07b463" providerId="LiveId" clId="{046BDD55-233B-40D0-B9A6-3AE4D718A2D7}" dt="2023-05-18T21:02:10.804" v="1061" actId="478"/>
          <ac:picMkLst>
            <pc:docMk/>
            <pc:sldMk cId="978329522" sldId="260"/>
            <ac:picMk id="49" creationId="{C00EF472-0263-DECD-ABE6-28E5FE5D7ADC}"/>
          </ac:picMkLst>
        </pc:picChg>
        <pc:picChg chg="del">
          <ac:chgData name="Guillermo" userId="13509cd17b07b463" providerId="LiveId" clId="{046BDD55-233B-40D0-B9A6-3AE4D718A2D7}" dt="2023-05-18T21:02:11.278" v="1062" actId="478"/>
          <ac:picMkLst>
            <pc:docMk/>
            <pc:sldMk cId="978329522" sldId="260"/>
            <ac:picMk id="50" creationId="{EA1AAA73-00F6-B218-4B44-0CA270384E2E}"/>
          </ac:picMkLst>
        </pc:picChg>
        <pc:picChg chg="del">
          <ac:chgData name="Guillermo" userId="13509cd17b07b463" providerId="LiveId" clId="{046BDD55-233B-40D0-B9A6-3AE4D718A2D7}" dt="2023-05-18T21:02:11.671" v="1063" actId="478"/>
          <ac:picMkLst>
            <pc:docMk/>
            <pc:sldMk cId="978329522" sldId="260"/>
            <ac:picMk id="51" creationId="{09ABE0C0-BB6F-EFF2-132B-D7BCFE6AE875}"/>
          </ac:picMkLst>
        </pc:picChg>
        <pc:picChg chg="del">
          <ac:chgData name="Guillermo" userId="13509cd17b07b463" providerId="LiveId" clId="{046BDD55-233B-40D0-B9A6-3AE4D718A2D7}" dt="2023-05-18T21:02:23.062" v="1074" actId="478"/>
          <ac:picMkLst>
            <pc:docMk/>
            <pc:sldMk cId="978329522" sldId="260"/>
            <ac:picMk id="56" creationId="{7BFBED70-FC00-64F2-597B-3705557DAA98}"/>
          </ac:picMkLst>
        </pc:picChg>
        <pc:picChg chg="del">
          <ac:chgData name="Guillermo" userId="13509cd17b07b463" providerId="LiveId" clId="{046BDD55-233B-40D0-B9A6-3AE4D718A2D7}" dt="2023-05-18T21:02:23.576" v="1075" actId="478"/>
          <ac:picMkLst>
            <pc:docMk/>
            <pc:sldMk cId="978329522" sldId="260"/>
            <ac:picMk id="57" creationId="{A6939B37-BC04-353F-3DEE-A93BA3BC0E21}"/>
          </ac:picMkLst>
        </pc:picChg>
        <pc:picChg chg="del">
          <ac:chgData name="Guillermo" userId="13509cd17b07b463" providerId="LiveId" clId="{046BDD55-233B-40D0-B9A6-3AE4D718A2D7}" dt="2023-05-18T21:02:23.960" v="1076" actId="478"/>
          <ac:picMkLst>
            <pc:docMk/>
            <pc:sldMk cId="978329522" sldId="260"/>
            <ac:picMk id="58" creationId="{F08A1C53-2D39-287F-D0E8-452D5AEE0E5F}"/>
          </ac:picMkLst>
        </pc:picChg>
        <pc:picChg chg="del">
          <ac:chgData name="Guillermo" userId="13509cd17b07b463" providerId="LiveId" clId="{046BDD55-233B-40D0-B9A6-3AE4D718A2D7}" dt="2023-05-18T21:02:24.433" v="1077" actId="478"/>
          <ac:picMkLst>
            <pc:docMk/>
            <pc:sldMk cId="978329522" sldId="260"/>
            <ac:picMk id="59" creationId="{E6FFAD86-92D8-2770-C382-680984018815}"/>
          </ac:picMkLst>
        </pc:picChg>
      </pc:sldChg>
      <pc:sldChg chg="addSp delSp modSp new mod">
        <pc:chgData name="Guillermo" userId="13509cd17b07b463" providerId="LiveId" clId="{046BDD55-233B-40D0-B9A6-3AE4D718A2D7}" dt="2023-05-18T20:25:44.632" v="104" actId="688"/>
        <pc:sldMkLst>
          <pc:docMk/>
          <pc:sldMk cId="3500163648" sldId="261"/>
        </pc:sldMkLst>
        <pc:spChg chg="del">
          <ac:chgData name="Guillermo" userId="13509cd17b07b463" providerId="LiveId" clId="{046BDD55-233B-40D0-B9A6-3AE4D718A2D7}" dt="2023-05-18T20:14:17.221" v="5" actId="478"/>
          <ac:spMkLst>
            <pc:docMk/>
            <pc:sldMk cId="3500163648" sldId="261"/>
            <ac:spMk id="2" creationId="{7FE69CC7-BE05-086D-56B4-19913666733B}"/>
          </ac:spMkLst>
        </pc:spChg>
        <pc:spChg chg="del">
          <ac:chgData name="Guillermo" userId="13509cd17b07b463" providerId="LiveId" clId="{046BDD55-233B-40D0-B9A6-3AE4D718A2D7}" dt="2023-05-18T20:14:18.720" v="6" actId="478"/>
          <ac:spMkLst>
            <pc:docMk/>
            <pc:sldMk cId="3500163648" sldId="261"/>
            <ac:spMk id="3" creationId="{5DC4996D-22CE-9C14-1C4A-1CD8C528F709}"/>
          </ac:spMkLst>
        </pc:spChg>
        <pc:spChg chg="add del">
          <ac:chgData name="Guillermo" userId="13509cd17b07b463" providerId="LiveId" clId="{046BDD55-233B-40D0-B9A6-3AE4D718A2D7}" dt="2023-05-18T20:14:32.894" v="8"/>
          <ac:spMkLst>
            <pc:docMk/>
            <pc:sldMk cId="3500163648" sldId="261"/>
            <ac:spMk id="4" creationId="{26C67DF8-7FD7-77DC-4ADB-D59E7787B76D}"/>
          </ac:spMkLst>
        </pc:spChg>
        <pc:spChg chg="add del">
          <ac:chgData name="Guillermo" userId="13509cd17b07b463" providerId="LiveId" clId="{046BDD55-233B-40D0-B9A6-3AE4D718A2D7}" dt="2023-05-18T20:14:32.894" v="8"/>
          <ac:spMkLst>
            <pc:docMk/>
            <pc:sldMk cId="3500163648" sldId="261"/>
            <ac:spMk id="5" creationId="{5DFD3EDF-D5FB-3AA2-C443-6E772649F691}"/>
          </ac:spMkLst>
        </pc:spChg>
        <pc:spChg chg="add del mod">
          <ac:chgData name="Guillermo" userId="13509cd17b07b463" providerId="LiveId" clId="{046BDD55-233B-40D0-B9A6-3AE4D718A2D7}" dt="2023-05-18T20:18:08.191" v="60" actId="115"/>
          <ac:spMkLst>
            <pc:docMk/>
            <pc:sldMk cId="3500163648" sldId="261"/>
            <ac:spMk id="7" creationId="{175FEC86-4B94-4840-4167-7D99CE18A3B2}"/>
          </ac:spMkLst>
        </pc:spChg>
        <pc:spChg chg="add mod">
          <ac:chgData name="Guillermo" userId="13509cd17b07b463" providerId="LiveId" clId="{046BDD55-233B-40D0-B9A6-3AE4D718A2D7}" dt="2023-05-18T20:15:50.635" v="38" actId="1076"/>
          <ac:spMkLst>
            <pc:docMk/>
            <pc:sldMk cId="3500163648" sldId="261"/>
            <ac:spMk id="10" creationId="{965CBEC9-2809-BD0C-6F57-A1B74BBECF1B}"/>
          </ac:spMkLst>
        </pc:spChg>
        <pc:graphicFrameChg chg="add del">
          <ac:chgData name="Guillermo" userId="13509cd17b07b463" providerId="LiveId" clId="{046BDD55-233B-40D0-B9A6-3AE4D718A2D7}" dt="2023-05-18T20:18:03.206" v="59" actId="26606"/>
          <ac:graphicFrameMkLst>
            <pc:docMk/>
            <pc:sldMk cId="3500163648" sldId="261"/>
            <ac:graphicFrameMk id="12" creationId="{09F15C95-E85B-DA3C-E3E1-C6E6A8AFBA4C}"/>
          </ac:graphicFrameMkLst>
        </pc:graphicFrameChg>
        <pc:picChg chg="add mod">
          <ac:chgData name="Guillermo" userId="13509cd17b07b463" providerId="LiveId" clId="{046BDD55-233B-40D0-B9A6-3AE4D718A2D7}" dt="2023-05-18T20:25:44.632" v="104" actId="688"/>
          <ac:picMkLst>
            <pc:docMk/>
            <pc:sldMk cId="3500163648" sldId="261"/>
            <ac:picMk id="8" creationId="{F0968D41-A753-182B-55F4-9198498BACF4}"/>
          </ac:picMkLst>
        </pc:picChg>
        <pc:picChg chg="add del">
          <ac:chgData name="Guillermo" userId="13509cd17b07b463" providerId="LiveId" clId="{046BDD55-233B-40D0-B9A6-3AE4D718A2D7}" dt="2023-05-18T20:14:32.894" v="8"/>
          <ac:picMkLst>
            <pc:docMk/>
            <pc:sldMk cId="3500163648" sldId="261"/>
            <ac:picMk id="1025" creationId="{7E205DB0-8981-04FC-3718-E071113089FA}"/>
          </ac:picMkLst>
        </pc:picChg>
      </pc:sldChg>
      <pc:sldChg chg="addSp delSp modSp new mod setBg">
        <pc:chgData name="Guillermo" userId="13509cd17b07b463" providerId="LiveId" clId="{046BDD55-233B-40D0-B9A6-3AE4D718A2D7}" dt="2023-05-18T20:17:43.855" v="55" actId="26606"/>
        <pc:sldMkLst>
          <pc:docMk/>
          <pc:sldMk cId="549796299" sldId="262"/>
        </pc:sldMkLst>
        <pc:spChg chg="del">
          <ac:chgData name="Guillermo" userId="13509cd17b07b463" providerId="LiveId" clId="{046BDD55-233B-40D0-B9A6-3AE4D718A2D7}" dt="2023-05-18T20:16:05.859" v="42" actId="478"/>
          <ac:spMkLst>
            <pc:docMk/>
            <pc:sldMk cId="549796299" sldId="262"/>
            <ac:spMk id="2" creationId="{69A959B0-6A3C-DB3C-D77E-120AE0666ABC}"/>
          </ac:spMkLst>
        </pc:spChg>
        <pc:spChg chg="del">
          <ac:chgData name="Guillermo" userId="13509cd17b07b463" providerId="LiveId" clId="{046BDD55-233B-40D0-B9A6-3AE4D718A2D7}" dt="2023-05-18T20:16:04.144" v="41" actId="478"/>
          <ac:spMkLst>
            <pc:docMk/>
            <pc:sldMk cId="549796299" sldId="262"/>
            <ac:spMk id="3" creationId="{588F4EE6-0E59-2C56-B2D0-96B8A73A73B3}"/>
          </ac:spMkLst>
        </pc:spChg>
        <pc:spChg chg="add del">
          <ac:chgData name="Guillermo" userId="13509cd17b07b463" providerId="LiveId" clId="{046BDD55-233B-40D0-B9A6-3AE4D718A2D7}" dt="2023-05-18T20:17:40.884" v="53" actId="26606"/>
          <ac:spMkLst>
            <pc:docMk/>
            <pc:sldMk cId="549796299" sldId="262"/>
            <ac:spMk id="7" creationId="{A2509F26-B5DC-4BA7-B476-4CB044237A2E}"/>
          </ac:spMkLst>
        </pc:spChg>
        <pc:spChg chg="add del">
          <ac:chgData name="Guillermo" userId="13509cd17b07b463" providerId="LiveId" clId="{046BDD55-233B-40D0-B9A6-3AE4D718A2D7}" dt="2023-05-18T20:17:40.884" v="53" actId="26606"/>
          <ac:spMkLst>
            <pc:docMk/>
            <pc:sldMk cId="549796299" sldId="262"/>
            <ac:spMk id="8" creationId="{DB103EB1-B135-4526-B883-33228FC27FF1}"/>
          </ac:spMkLst>
        </pc:spChg>
        <pc:spChg chg="add del">
          <ac:chgData name="Guillermo" userId="13509cd17b07b463" providerId="LiveId" clId="{046BDD55-233B-40D0-B9A6-3AE4D718A2D7}" dt="2023-05-18T20:17:43.855" v="55" actId="26606"/>
          <ac:spMkLst>
            <pc:docMk/>
            <pc:sldMk cId="549796299" sldId="262"/>
            <ac:spMk id="9" creationId="{A4D1609B-102A-4C77-86A2-ACB29FB96D59}"/>
          </ac:spMkLst>
        </pc:spChg>
        <pc:spChg chg="add del">
          <ac:chgData name="Guillermo" userId="13509cd17b07b463" providerId="LiveId" clId="{046BDD55-233B-40D0-B9A6-3AE4D718A2D7}" dt="2023-05-18T20:17:39.051" v="51" actId="26606"/>
          <ac:spMkLst>
            <pc:docMk/>
            <pc:sldMk cId="549796299" sldId="262"/>
            <ac:spMk id="10" creationId="{32BC26D8-82FB-445E-AA49-62A77D7C1EE0}"/>
          </ac:spMkLst>
        </pc:spChg>
        <pc:spChg chg="add del">
          <ac:chgData name="Guillermo" userId="13509cd17b07b463" providerId="LiveId" clId="{046BDD55-233B-40D0-B9A6-3AE4D718A2D7}" dt="2023-05-18T20:17:43.855" v="55" actId="26606"/>
          <ac:spMkLst>
            <pc:docMk/>
            <pc:sldMk cId="549796299" sldId="262"/>
            <ac:spMk id="11" creationId="{C651F706-C94E-46D4-BAAE-BAFD1AD976FE}"/>
          </ac:spMkLst>
        </pc:spChg>
        <pc:spChg chg="add del">
          <ac:chgData name="Guillermo" userId="13509cd17b07b463" providerId="LiveId" clId="{046BDD55-233B-40D0-B9A6-3AE4D718A2D7}" dt="2023-05-18T20:17:39.051" v="51" actId="26606"/>
          <ac:spMkLst>
            <pc:docMk/>
            <pc:sldMk cId="549796299" sldId="262"/>
            <ac:spMk id="12" creationId="{CB44330D-EA18-4254-AA95-EB49948539B8}"/>
          </ac:spMkLst>
        </pc:spChg>
        <pc:picChg chg="add mod">
          <ac:chgData name="Guillermo" userId="13509cd17b07b463" providerId="LiveId" clId="{046BDD55-233B-40D0-B9A6-3AE4D718A2D7}" dt="2023-05-18T20:17:43.855" v="55" actId="26606"/>
          <ac:picMkLst>
            <pc:docMk/>
            <pc:sldMk cId="549796299" sldId="262"/>
            <ac:picMk id="5" creationId="{CBA4FA96-FE5D-4570-D754-14A289EE348C}"/>
          </ac:picMkLst>
        </pc:picChg>
      </pc:sldChg>
      <pc:sldChg chg="addSp delSp modSp new mod">
        <pc:chgData name="Guillermo" userId="13509cd17b07b463" providerId="LiveId" clId="{046BDD55-233B-40D0-B9A6-3AE4D718A2D7}" dt="2023-05-18T20:20:28.295" v="91" actId="1076"/>
        <pc:sldMkLst>
          <pc:docMk/>
          <pc:sldMk cId="937949461" sldId="263"/>
        </pc:sldMkLst>
        <pc:spChg chg="del">
          <ac:chgData name="Guillermo" userId="13509cd17b07b463" providerId="LiveId" clId="{046BDD55-233B-40D0-B9A6-3AE4D718A2D7}" dt="2023-05-18T20:17:01.426" v="46" actId="478"/>
          <ac:spMkLst>
            <pc:docMk/>
            <pc:sldMk cId="937949461" sldId="263"/>
            <ac:spMk id="2" creationId="{C1CF4EB3-A721-2A7A-FD10-7965169E9D81}"/>
          </ac:spMkLst>
        </pc:spChg>
        <pc:spChg chg="del">
          <ac:chgData name="Guillermo" userId="13509cd17b07b463" providerId="LiveId" clId="{046BDD55-233B-40D0-B9A6-3AE4D718A2D7}" dt="2023-05-18T20:17:03.334" v="47" actId="478"/>
          <ac:spMkLst>
            <pc:docMk/>
            <pc:sldMk cId="937949461" sldId="263"/>
            <ac:spMk id="3" creationId="{6B008D13-ED02-6CAB-AC26-7451F83BC17E}"/>
          </ac:spMkLst>
        </pc:spChg>
        <pc:picChg chg="add mod">
          <ac:chgData name="Guillermo" userId="13509cd17b07b463" providerId="LiveId" clId="{046BDD55-233B-40D0-B9A6-3AE4D718A2D7}" dt="2023-05-18T20:20:28.295" v="91" actId="1076"/>
          <ac:picMkLst>
            <pc:docMk/>
            <pc:sldMk cId="937949461" sldId="263"/>
            <ac:picMk id="5" creationId="{E1ECFA5D-AEC1-852D-28B0-AC245B5A1235}"/>
          </ac:picMkLst>
        </pc:picChg>
        <pc:picChg chg="add del mod">
          <ac:chgData name="Guillermo" userId="13509cd17b07b463" providerId="LiveId" clId="{046BDD55-233B-40D0-B9A6-3AE4D718A2D7}" dt="2023-05-18T20:19:58.382" v="78"/>
          <ac:picMkLst>
            <pc:docMk/>
            <pc:sldMk cId="937949461" sldId="263"/>
            <ac:picMk id="7" creationId="{6CAC3F4C-D6D5-DF0E-A282-2CA54F626C8D}"/>
          </ac:picMkLst>
        </pc:picChg>
      </pc:sldChg>
      <pc:sldChg chg="addSp delSp modSp new mod">
        <pc:chgData name="Guillermo" userId="13509cd17b07b463" providerId="LiveId" clId="{046BDD55-233B-40D0-B9A6-3AE4D718A2D7}" dt="2023-05-18T20:45:11.271" v="130" actId="1076"/>
        <pc:sldMkLst>
          <pc:docMk/>
          <pc:sldMk cId="2946999404" sldId="264"/>
        </pc:sldMkLst>
        <pc:spChg chg="del">
          <ac:chgData name="Guillermo" userId="13509cd17b07b463" providerId="LiveId" clId="{046BDD55-233B-40D0-B9A6-3AE4D718A2D7}" dt="2023-05-18T20:20:34.242" v="93" actId="478"/>
          <ac:spMkLst>
            <pc:docMk/>
            <pc:sldMk cId="2946999404" sldId="264"/>
            <ac:spMk id="2" creationId="{01CB2DE0-1AE3-B349-029B-C360DD2CEFB1}"/>
          </ac:spMkLst>
        </pc:spChg>
        <pc:spChg chg="del">
          <ac:chgData name="Guillermo" userId="13509cd17b07b463" providerId="LiveId" clId="{046BDD55-233B-40D0-B9A6-3AE4D718A2D7}" dt="2023-05-18T20:20:35.629" v="94" actId="478"/>
          <ac:spMkLst>
            <pc:docMk/>
            <pc:sldMk cId="2946999404" sldId="264"/>
            <ac:spMk id="3" creationId="{870607B2-76EE-6CAE-2353-F373D184112D}"/>
          </ac:spMkLst>
        </pc:spChg>
        <pc:picChg chg="add mod">
          <ac:chgData name="Guillermo" userId="13509cd17b07b463" providerId="LiveId" clId="{046BDD55-233B-40D0-B9A6-3AE4D718A2D7}" dt="2023-05-18T20:26:21.184" v="108" actId="962"/>
          <ac:picMkLst>
            <pc:docMk/>
            <pc:sldMk cId="2946999404" sldId="264"/>
            <ac:picMk id="5" creationId="{6318A928-CE50-2125-8544-5E01A60D0531}"/>
          </ac:picMkLst>
        </pc:picChg>
        <pc:picChg chg="add del mod">
          <ac:chgData name="Guillermo" userId="13509cd17b07b463" providerId="LiveId" clId="{046BDD55-233B-40D0-B9A6-3AE4D718A2D7}" dt="2023-05-18T20:44:43.088" v="121" actId="478"/>
          <ac:picMkLst>
            <pc:docMk/>
            <pc:sldMk cId="2946999404" sldId="264"/>
            <ac:picMk id="7" creationId="{0CBE93F0-0BC6-A10C-F779-7FC88843E21E}"/>
          </ac:picMkLst>
        </pc:picChg>
        <pc:picChg chg="add del mod">
          <ac:chgData name="Guillermo" userId="13509cd17b07b463" providerId="LiveId" clId="{046BDD55-233B-40D0-B9A6-3AE4D718A2D7}" dt="2023-05-18T20:44:39.131" v="120" actId="478"/>
          <ac:picMkLst>
            <pc:docMk/>
            <pc:sldMk cId="2946999404" sldId="264"/>
            <ac:picMk id="9" creationId="{5294B2BC-1ED3-7120-2E9B-4F9D9397E013}"/>
          </ac:picMkLst>
        </pc:picChg>
        <pc:picChg chg="add mod">
          <ac:chgData name="Guillermo" userId="13509cd17b07b463" providerId="LiveId" clId="{046BDD55-233B-40D0-B9A6-3AE4D718A2D7}" dt="2023-05-18T20:45:11.271" v="130" actId="1076"/>
          <ac:picMkLst>
            <pc:docMk/>
            <pc:sldMk cId="2946999404" sldId="264"/>
            <ac:picMk id="11" creationId="{511CAA06-ACA7-FF57-EDE5-346D0DA382E6}"/>
          </ac:picMkLst>
        </pc:picChg>
        <pc:picChg chg="add mod">
          <ac:chgData name="Guillermo" userId="13509cd17b07b463" providerId="LiveId" clId="{046BDD55-233B-40D0-B9A6-3AE4D718A2D7}" dt="2023-05-18T20:45:01.333" v="128" actId="1076"/>
          <ac:picMkLst>
            <pc:docMk/>
            <pc:sldMk cId="2946999404" sldId="264"/>
            <ac:picMk id="13" creationId="{EBBCCCFB-3BE9-B7A4-6762-49B98065C87C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EB9F3114-D1F0-139D-FDE2-86527E6F744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8AB7701-4C91-AFC2-3535-3E6A0CFA560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8CCC8F-FA30-4F0B-A80A-AAE75B42ACF1}" type="datetimeFigureOut">
              <a:rPr lang="es-CL" smtClean="0"/>
              <a:t>18-05-2023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17A5294-50D1-19BE-9648-8EC7DB0CF53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F25D0F5-8160-9A47-FD76-7ACC5DE8A68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96E2EF-C292-4CF0-95F0-AAFC05849EB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932169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D03369-FF8B-49F0-8635-40276CBE37C6}" type="datetimeFigureOut">
              <a:rPr lang="es-CL" smtClean="0"/>
              <a:t>18-05-2023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066DD7-CBAE-4C8F-B7F9-DA37B54A07F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811512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97F12-C213-4C3C-B0C3-13D164B6E9F6}" type="datetimeFigureOut">
              <a:rPr lang="es-CL" smtClean="0"/>
              <a:t>18-05-2023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52974-D849-46B0-AC94-F3321AD4D22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298663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97F12-C213-4C3C-B0C3-13D164B6E9F6}" type="datetimeFigureOut">
              <a:rPr lang="es-CL" smtClean="0"/>
              <a:t>18-05-2023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52974-D849-46B0-AC94-F3321AD4D22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90065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97F12-C213-4C3C-B0C3-13D164B6E9F6}" type="datetimeFigureOut">
              <a:rPr lang="es-CL" smtClean="0"/>
              <a:t>18-05-2023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52974-D849-46B0-AC94-F3321AD4D22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7538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97F12-C213-4C3C-B0C3-13D164B6E9F6}" type="datetimeFigureOut">
              <a:rPr lang="es-CL" smtClean="0"/>
              <a:t>18-05-2023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52974-D849-46B0-AC94-F3321AD4D22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56988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97F12-C213-4C3C-B0C3-13D164B6E9F6}" type="datetimeFigureOut">
              <a:rPr lang="es-CL" smtClean="0"/>
              <a:t>18-05-2023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52974-D849-46B0-AC94-F3321AD4D22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80103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97F12-C213-4C3C-B0C3-13D164B6E9F6}" type="datetimeFigureOut">
              <a:rPr lang="es-CL" smtClean="0"/>
              <a:t>18-05-2023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52974-D849-46B0-AC94-F3321AD4D22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01921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97F12-C213-4C3C-B0C3-13D164B6E9F6}" type="datetimeFigureOut">
              <a:rPr lang="es-CL" smtClean="0"/>
              <a:t>18-05-2023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52974-D849-46B0-AC94-F3321AD4D22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23770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97F12-C213-4C3C-B0C3-13D164B6E9F6}" type="datetimeFigureOut">
              <a:rPr lang="es-CL" smtClean="0"/>
              <a:t>18-05-2023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52974-D849-46B0-AC94-F3321AD4D22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02119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97F12-C213-4C3C-B0C3-13D164B6E9F6}" type="datetimeFigureOut">
              <a:rPr lang="es-CL" smtClean="0"/>
              <a:t>18-05-2023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52974-D849-46B0-AC94-F3321AD4D22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04892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97F12-C213-4C3C-B0C3-13D164B6E9F6}" type="datetimeFigureOut">
              <a:rPr lang="es-CL" smtClean="0"/>
              <a:t>18-05-2023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52974-D849-46B0-AC94-F3321AD4D22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68678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97F12-C213-4C3C-B0C3-13D164B6E9F6}" type="datetimeFigureOut">
              <a:rPr lang="es-CL" smtClean="0"/>
              <a:t>18-05-2023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52974-D849-46B0-AC94-F3321AD4D22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03683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97F12-C213-4C3C-B0C3-13D164B6E9F6}" type="datetimeFigureOut">
              <a:rPr lang="es-CL" smtClean="0"/>
              <a:t>18-05-2023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152974-D849-46B0-AC94-F3321AD4D22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87033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: una sola esquina cortada 3">
            <a:extLst>
              <a:ext uri="{FF2B5EF4-FFF2-40B4-BE49-F238E27FC236}">
                <a16:creationId xmlns:a16="http://schemas.microsoft.com/office/drawing/2014/main" id="{F6289A13-BCDF-4602-D9C5-BE4F12BF2BDF}"/>
              </a:ext>
            </a:extLst>
          </p:cNvPr>
          <p:cNvSpPr/>
          <p:nvPr/>
        </p:nvSpPr>
        <p:spPr>
          <a:xfrm>
            <a:off x="329183" y="341376"/>
            <a:ext cx="4223831" cy="329184"/>
          </a:xfrm>
          <a:prstGeom prst="snip1Rect">
            <a:avLst>
              <a:gd name="adj" fmla="val 50000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s-CL" sz="1200" dirty="0">
                <a:solidFill>
                  <a:sysClr val="windowText" lastClr="000000"/>
                </a:solidFill>
                <a:effectLst/>
                <a:latin typeface="OCRB" panose="020B0609020202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Dr. </a:t>
            </a:r>
            <a:r>
              <a:rPr lang="es-CL" sz="1200" dirty="0" err="1">
                <a:solidFill>
                  <a:sysClr val="windowText" lastClr="000000"/>
                </a:solidFill>
                <a:effectLst/>
                <a:latin typeface="OCRB" panose="020B0609020202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Cassandra</a:t>
            </a:r>
            <a:r>
              <a:rPr lang="es-CL" sz="1200" dirty="0">
                <a:solidFill>
                  <a:sysClr val="windowText" lastClr="000000"/>
                </a:solidFill>
                <a:effectLst/>
                <a:latin typeface="OCRB" panose="020B0609020202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"El Cerebro Mecánico" </a:t>
            </a:r>
            <a:endParaRPr lang="es-CL" sz="900" b="1" dirty="0">
              <a:solidFill>
                <a:sysClr val="windowText" lastClr="000000"/>
              </a:solidFill>
              <a:latin typeface="OCRB" panose="020B0609020202020204" pitchFamily="49" charset="0"/>
            </a:endParaRPr>
          </a:p>
        </p:txBody>
      </p:sp>
      <p:sp>
        <p:nvSpPr>
          <p:cNvPr id="5" name="Rectángulo: una sola esquina cortada 4">
            <a:extLst>
              <a:ext uri="{FF2B5EF4-FFF2-40B4-BE49-F238E27FC236}">
                <a16:creationId xmlns:a16="http://schemas.microsoft.com/office/drawing/2014/main" id="{1BAEE9B5-E0F4-9B95-768D-E61C42305491}"/>
              </a:ext>
            </a:extLst>
          </p:cNvPr>
          <p:cNvSpPr/>
          <p:nvPr/>
        </p:nvSpPr>
        <p:spPr>
          <a:xfrm>
            <a:off x="329184" y="670560"/>
            <a:ext cx="4287372" cy="1542925"/>
          </a:xfrm>
          <a:prstGeom prst="snip1Rect">
            <a:avLst>
              <a:gd name="adj" fmla="val 9107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s-CL" sz="1100" dirty="0">
                <a:solidFill>
                  <a:sysClr val="windowText" lastClr="000000"/>
                </a:solidFill>
                <a:latin typeface="OCRB" panose="020B0609020202020204" pitchFamily="49" charset="0"/>
              </a:rPr>
              <a:t>Neurocientífica Transhumanista</a:t>
            </a:r>
          </a:p>
          <a:p>
            <a:endParaRPr lang="es-CL" sz="1100" dirty="0">
              <a:solidFill>
                <a:sysClr val="windowText" lastClr="000000"/>
              </a:solidFill>
              <a:latin typeface="OCRB" panose="020B0609020202020204" pitchFamily="49" charset="0"/>
            </a:endParaRPr>
          </a:p>
          <a:p>
            <a:r>
              <a:rPr lang="es-ES" sz="1100" dirty="0" err="1">
                <a:solidFill>
                  <a:sysClr val="windowText" lastClr="000000"/>
                </a:solidFill>
                <a:latin typeface="OCRB" panose="020B0609020202020204" pitchFamily="49" charset="0"/>
              </a:rPr>
              <a:t>Cassandra</a:t>
            </a:r>
            <a:r>
              <a:rPr lang="es-ES" sz="1100" dirty="0">
                <a:solidFill>
                  <a:sysClr val="windowText" lastClr="000000"/>
                </a:solidFill>
                <a:latin typeface="OCRB" panose="020B0609020202020204" pitchFamily="49" charset="0"/>
              </a:rPr>
              <a:t> es una científica brillante obsesionada con la fusión de la tecnología y la mente humana. Experimentó con implantes cibernéticos en su propio cerebro y ahora busca expandir los límites de la inteligencia artificial y la mente humana.</a:t>
            </a:r>
            <a:endParaRPr lang="es-CL" sz="1100" dirty="0">
              <a:solidFill>
                <a:sysClr val="windowText" lastClr="000000"/>
              </a:solidFill>
              <a:latin typeface="OCRB" panose="020B0609020202020204" pitchFamily="49" charset="0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45AC46AF-3BA6-5029-16B8-CF0509815D93}"/>
              </a:ext>
            </a:extLst>
          </p:cNvPr>
          <p:cNvSpPr/>
          <p:nvPr/>
        </p:nvSpPr>
        <p:spPr>
          <a:xfrm>
            <a:off x="4710879" y="341376"/>
            <a:ext cx="1876166" cy="187210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49CCCDE4-0507-E27B-C572-FB6178F9E958}"/>
              </a:ext>
            </a:extLst>
          </p:cNvPr>
          <p:cNvSpPr txBox="1"/>
          <p:nvPr/>
        </p:nvSpPr>
        <p:spPr>
          <a:xfrm>
            <a:off x="329184" y="2213485"/>
            <a:ext cx="30998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>
                <a:latin typeface="OCRB" panose="020B0604020202020204" pitchFamily="49" charset="0"/>
              </a:rPr>
              <a:t>Marcas</a:t>
            </a:r>
            <a:endParaRPr lang="es-CL" sz="1200" b="1" dirty="0">
              <a:latin typeface="OCRB" panose="020B0604020202020204" pitchFamily="49" charset="0"/>
            </a:endParaRPr>
          </a:p>
        </p:txBody>
      </p:sp>
      <p:sp>
        <p:nvSpPr>
          <p:cNvPr id="8" name="Rectángulo: una sola esquina cortada 7">
            <a:extLst>
              <a:ext uri="{FF2B5EF4-FFF2-40B4-BE49-F238E27FC236}">
                <a16:creationId xmlns:a16="http://schemas.microsoft.com/office/drawing/2014/main" id="{16D2D33D-BAC1-BFE7-E244-1B96F43DDE06}"/>
              </a:ext>
            </a:extLst>
          </p:cNvPr>
          <p:cNvSpPr/>
          <p:nvPr/>
        </p:nvSpPr>
        <p:spPr>
          <a:xfrm>
            <a:off x="329184" y="2487805"/>
            <a:ext cx="3099816" cy="1403604"/>
          </a:xfrm>
          <a:prstGeom prst="snip1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200" dirty="0">
              <a:solidFill>
                <a:schemeClr val="tx1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A2B6E3A5-08FC-5265-1A2D-EBF3E79E8B03}"/>
              </a:ext>
            </a:extLst>
          </p:cNvPr>
          <p:cNvSpPr txBox="1"/>
          <p:nvPr/>
        </p:nvSpPr>
        <p:spPr>
          <a:xfrm>
            <a:off x="329184" y="2545348"/>
            <a:ext cx="30998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u="sng" dirty="0">
                <a:latin typeface="OCRB" panose="020B0609020202020204" pitchFamily="49" charset="0"/>
              </a:rPr>
              <a:t>_Familia corporativa_____________</a:t>
            </a:r>
            <a:endParaRPr lang="es-CL" sz="1100" u="sng" dirty="0">
              <a:latin typeface="OCRB" panose="020B0609020202020204" pitchFamily="49" charset="0"/>
            </a:endParaRPr>
          </a:p>
        </p:txBody>
      </p:sp>
      <p:graphicFrame>
        <p:nvGraphicFramePr>
          <p:cNvPr id="12" name="Tabla 12">
            <a:extLst>
              <a:ext uri="{FF2B5EF4-FFF2-40B4-BE49-F238E27FC236}">
                <a16:creationId xmlns:a16="http://schemas.microsoft.com/office/drawing/2014/main" id="{6CD5BA41-07E3-1316-A6EF-E03B63C14F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3227466"/>
              </p:ext>
            </p:extLst>
          </p:nvPr>
        </p:nvGraphicFramePr>
        <p:xfrm>
          <a:off x="431292" y="2764804"/>
          <a:ext cx="2895600" cy="106680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279192">
                  <a:extLst>
                    <a:ext uri="{9D8B030D-6E8A-4147-A177-3AD203B41FA5}">
                      <a16:colId xmlns:a16="http://schemas.microsoft.com/office/drawing/2014/main" val="4020671186"/>
                    </a:ext>
                  </a:extLst>
                </a:gridCol>
                <a:gridCol w="2616408">
                  <a:extLst>
                    <a:ext uri="{9D8B030D-6E8A-4147-A177-3AD203B41FA5}">
                      <a16:colId xmlns:a16="http://schemas.microsoft.com/office/drawing/2014/main" val="2622965063"/>
                    </a:ext>
                  </a:extLst>
                </a:gridCol>
              </a:tblGrid>
              <a:tr h="162837">
                <a:tc>
                  <a:txBody>
                    <a:bodyPr/>
                    <a:lstStyle/>
                    <a:p>
                      <a:endParaRPr lang="es-CL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800" dirty="0">
                          <a:latin typeface="OCRB" panose="020B0609020202020204" pitchFamily="49" charset="0"/>
                        </a:rPr>
                        <a:t>Contactos</a:t>
                      </a:r>
                      <a:endParaRPr lang="es-CL" sz="800" dirty="0">
                        <a:latin typeface="OCRB" panose="020B0609020202020204" pitchFamily="49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2735026"/>
                  </a:ext>
                </a:extLst>
              </a:tr>
              <a:tr h="162837">
                <a:tc>
                  <a:txBody>
                    <a:bodyPr/>
                    <a:lstStyle/>
                    <a:p>
                      <a:endParaRPr lang="es-CL" sz="8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800" dirty="0">
                          <a:latin typeface="OCRB" panose="020B0609020202020204" pitchFamily="49" charset="0"/>
                        </a:rPr>
                        <a:t>“Se como se mueven los </a:t>
                      </a:r>
                      <a:r>
                        <a:rPr lang="es-ES" sz="800" dirty="0" err="1">
                          <a:latin typeface="OCRB" panose="020B0609020202020204" pitchFamily="49" charset="0"/>
                        </a:rPr>
                        <a:t>corpos</a:t>
                      </a:r>
                      <a:r>
                        <a:rPr lang="es-ES" sz="800" dirty="0">
                          <a:latin typeface="OCRB" panose="020B0609020202020204" pitchFamily="49" charset="0"/>
                        </a:rPr>
                        <a:t>”</a:t>
                      </a:r>
                      <a:endParaRPr lang="es-CL" sz="800" dirty="0">
                        <a:latin typeface="OCRB" panose="020B0609020202020204" pitchFamily="49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9676800"/>
                  </a:ext>
                </a:extLst>
              </a:tr>
              <a:tr h="162837">
                <a:tc>
                  <a:txBody>
                    <a:bodyPr/>
                    <a:lstStyle/>
                    <a:p>
                      <a:endParaRPr lang="es-CL" sz="8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800" dirty="0">
                          <a:latin typeface="OCRB" panose="020B0609020202020204" pitchFamily="49" charset="0"/>
                        </a:rPr>
                        <a:t>Bien educada, Negociar, Bien vestida</a:t>
                      </a:r>
                      <a:endParaRPr lang="es-CL" sz="800" dirty="0">
                        <a:latin typeface="OCRB" panose="020B0609020202020204" pitchFamily="49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6356929"/>
                  </a:ext>
                </a:extLst>
              </a:tr>
              <a:tr h="162837">
                <a:tc>
                  <a:txBody>
                    <a:bodyPr/>
                    <a:lstStyle/>
                    <a:p>
                      <a:endParaRPr lang="es-CL" sz="8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sz="800" dirty="0">
                        <a:latin typeface="OCRB" panose="020B0609020202020204" pitchFamily="49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5705238"/>
                  </a:ext>
                </a:extLst>
              </a:tr>
              <a:tr h="162837">
                <a:tc>
                  <a:txBody>
                    <a:bodyPr/>
                    <a:lstStyle/>
                    <a:p>
                      <a:endParaRPr lang="es-CL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sz="800" dirty="0">
                        <a:latin typeface="OCRB" panose="020B0609020202020204" pitchFamily="49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7797297"/>
                  </a:ext>
                </a:extLst>
              </a:tr>
            </a:tbl>
          </a:graphicData>
        </a:graphic>
      </p:graphicFrame>
      <p:pic>
        <p:nvPicPr>
          <p:cNvPr id="15" name="Imagen 14">
            <a:extLst>
              <a:ext uri="{FF2B5EF4-FFF2-40B4-BE49-F238E27FC236}">
                <a16:creationId xmlns:a16="http://schemas.microsoft.com/office/drawing/2014/main" id="{BCAD20DC-69D3-F314-6B32-B85FF43F52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" y="2764804"/>
            <a:ext cx="203319" cy="196965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3FC2668C-2C02-0778-6C17-2D2F5A8C85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" y="2982795"/>
            <a:ext cx="203319" cy="196965"/>
          </a:xfrm>
          <a:prstGeom prst="rect">
            <a:avLst/>
          </a:prstGeom>
        </p:spPr>
      </p:pic>
      <p:sp>
        <p:nvSpPr>
          <p:cNvPr id="44" name="Rectángulo: una sola esquina cortada 43">
            <a:extLst>
              <a:ext uri="{FF2B5EF4-FFF2-40B4-BE49-F238E27FC236}">
                <a16:creationId xmlns:a16="http://schemas.microsoft.com/office/drawing/2014/main" id="{2043E0BE-D5A5-68D6-4C42-FAB23501EB1C}"/>
              </a:ext>
            </a:extLst>
          </p:cNvPr>
          <p:cNvSpPr/>
          <p:nvPr/>
        </p:nvSpPr>
        <p:spPr>
          <a:xfrm>
            <a:off x="329184" y="3924163"/>
            <a:ext cx="3099816" cy="1403604"/>
          </a:xfrm>
          <a:prstGeom prst="snip1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200" dirty="0">
              <a:solidFill>
                <a:schemeClr val="tx1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id="{DCA7BA4B-D1BA-B6BF-F5CF-70084DF2259F}"/>
              </a:ext>
            </a:extLst>
          </p:cNvPr>
          <p:cNvSpPr txBox="1"/>
          <p:nvPr/>
        </p:nvSpPr>
        <p:spPr>
          <a:xfrm>
            <a:off x="329184" y="3981706"/>
            <a:ext cx="30998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u="sng" dirty="0" err="1">
                <a:latin typeface="OCRB" panose="020B0609020202020204" pitchFamily="49" charset="0"/>
              </a:rPr>
              <a:t>Neurocientifica</a:t>
            </a:r>
            <a:endParaRPr lang="es-CL" sz="1100" u="sng" dirty="0">
              <a:latin typeface="OCRB" panose="020B0609020202020204" pitchFamily="49" charset="0"/>
            </a:endParaRPr>
          </a:p>
        </p:txBody>
      </p:sp>
      <p:graphicFrame>
        <p:nvGraphicFramePr>
          <p:cNvPr id="46" name="Tabla 12">
            <a:extLst>
              <a:ext uri="{FF2B5EF4-FFF2-40B4-BE49-F238E27FC236}">
                <a16:creationId xmlns:a16="http://schemas.microsoft.com/office/drawing/2014/main" id="{4BF04437-A53C-D83B-375C-ADA4C3146F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3940895"/>
              </p:ext>
            </p:extLst>
          </p:nvPr>
        </p:nvGraphicFramePr>
        <p:xfrm>
          <a:off x="431292" y="4201162"/>
          <a:ext cx="2895600" cy="106680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279192">
                  <a:extLst>
                    <a:ext uri="{9D8B030D-6E8A-4147-A177-3AD203B41FA5}">
                      <a16:colId xmlns:a16="http://schemas.microsoft.com/office/drawing/2014/main" val="4020671186"/>
                    </a:ext>
                  </a:extLst>
                </a:gridCol>
                <a:gridCol w="2616408">
                  <a:extLst>
                    <a:ext uri="{9D8B030D-6E8A-4147-A177-3AD203B41FA5}">
                      <a16:colId xmlns:a16="http://schemas.microsoft.com/office/drawing/2014/main" val="2622965063"/>
                    </a:ext>
                  </a:extLst>
                </a:gridCol>
              </a:tblGrid>
              <a:tr h="162837">
                <a:tc>
                  <a:txBody>
                    <a:bodyPr/>
                    <a:lstStyle/>
                    <a:p>
                      <a:endParaRPr lang="es-CL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800" dirty="0">
                          <a:latin typeface="OCRB" panose="020B0609020202020204" pitchFamily="49" charset="0"/>
                        </a:rPr>
                        <a:t>Implantes neuronales</a:t>
                      </a:r>
                      <a:endParaRPr lang="es-CL" sz="800" dirty="0">
                        <a:latin typeface="OCRB" panose="020B0609020202020204" pitchFamily="49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2735026"/>
                  </a:ext>
                </a:extLst>
              </a:tr>
              <a:tr h="162837">
                <a:tc>
                  <a:txBody>
                    <a:bodyPr/>
                    <a:lstStyle/>
                    <a:p>
                      <a:endParaRPr lang="es-CL" sz="8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800" dirty="0" err="1">
                          <a:latin typeface="OCRB" panose="020B0609020202020204" pitchFamily="49" charset="0"/>
                        </a:rPr>
                        <a:t>Cibertecnología</a:t>
                      </a:r>
                      <a:endParaRPr lang="es-CL" sz="800" dirty="0">
                        <a:latin typeface="OCRB" panose="020B0609020202020204" pitchFamily="49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9676800"/>
                  </a:ext>
                </a:extLst>
              </a:tr>
              <a:tr h="162837">
                <a:tc>
                  <a:txBody>
                    <a:bodyPr/>
                    <a:lstStyle/>
                    <a:p>
                      <a:endParaRPr lang="es-CL" sz="8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800" dirty="0">
                          <a:latin typeface="OCRB" panose="020B0609020202020204" pitchFamily="49" charset="0"/>
                        </a:rPr>
                        <a:t>Experimentar con sujetos, Implantar</a:t>
                      </a:r>
                      <a:endParaRPr lang="es-CL" sz="800" dirty="0">
                        <a:latin typeface="OCRB" panose="020B0609020202020204" pitchFamily="49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6356929"/>
                  </a:ext>
                </a:extLst>
              </a:tr>
              <a:tr h="162837">
                <a:tc>
                  <a:txBody>
                    <a:bodyPr/>
                    <a:lstStyle/>
                    <a:p>
                      <a:endParaRPr lang="es-CL" sz="8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800" dirty="0">
                          <a:latin typeface="OCRB" panose="020B0609020202020204" pitchFamily="49" charset="0"/>
                        </a:rPr>
                        <a:t>Recuerdos falsos</a:t>
                      </a:r>
                      <a:endParaRPr lang="es-CL" sz="800" dirty="0">
                        <a:latin typeface="OCRB" panose="020B0609020202020204" pitchFamily="49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5705238"/>
                  </a:ext>
                </a:extLst>
              </a:tr>
              <a:tr h="162837">
                <a:tc>
                  <a:txBody>
                    <a:bodyPr/>
                    <a:lstStyle/>
                    <a:p>
                      <a:endParaRPr lang="es-CL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sz="800" dirty="0">
                        <a:latin typeface="OCRB" panose="020B0609020202020204" pitchFamily="49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7797297"/>
                  </a:ext>
                </a:extLst>
              </a:tr>
            </a:tbl>
          </a:graphicData>
        </a:graphic>
      </p:graphicFrame>
      <p:pic>
        <p:nvPicPr>
          <p:cNvPr id="47" name="Imagen 46">
            <a:extLst>
              <a:ext uri="{FF2B5EF4-FFF2-40B4-BE49-F238E27FC236}">
                <a16:creationId xmlns:a16="http://schemas.microsoft.com/office/drawing/2014/main" id="{192D1A84-4D8D-C34E-E726-A189B060DC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" y="4201162"/>
            <a:ext cx="203319" cy="196965"/>
          </a:xfrm>
          <a:prstGeom prst="rect">
            <a:avLst/>
          </a:prstGeom>
        </p:spPr>
      </p:pic>
      <p:pic>
        <p:nvPicPr>
          <p:cNvPr id="48" name="Imagen 47">
            <a:extLst>
              <a:ext uri="{FF2B5EF4-FFF2-40B4-BE49-F238E27FC236}">
                <a16:creationId xmlns:a16="http://schemas.microsoft.com/office/drawing/2014/main" id="{BA28ACEF-5B17-9A91-AA21-C4AFE2EBBE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" y="4419153"/>
            <a:ext cx="203319" cy="196965"/>
          </a:xfrm>
          <a:prstGeom prst="rect">
            <a:avLst/>
          </a:prstGeom>
        </p:spPr>
      </p:pic>
      <p:sp>
        <p:nvSpPr>
          <p:cNvPr id="52" name="Rectángulo: una sola esquina cortada 51">
            <a:extLst>
              <a:ext uri="{FF2B5EF4-FFF2-40B4-BE49-F238E27FC236}">
                <a16:creationId xmlns:a16="http://schemas.microsoft.com/office/drawing/2014/main" id="{7472BD56-FC55-5242-0392-5E8973F534BB}"/>
              </a:ext>
            </a:extLst>
          </p:cNvPr>
          <p:cNvSpPr/>
          <p:nvPr/>
        </p:nvSpPr>
        <p:spPr>
          <a:xfrm>
            <a:off x="329184" y="5385310"/>
            <a:ext cx="3099816" cy="1403604"/>
          </a:xfrm>
          <a:prstGeom prst="snip1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200" dirty="0">
              <a:solidFill>
                <a:schemeClr val="tx1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53" name="CuadroTexto 52">
            <a:extLst>
              <a:ext uri="{FF2B5EF4-FFF2-40B4-BE49-F238E27FC236}">
                <a16:creationId xmlns:a16="http://schemas.microsoft.com/office/drawing/2014/main" id="{36C39496-957D-5B22-D72D-C349FA674AD6}"/>
              </a:ext>
            </a:extLst>
          </p:cNvPr>
          <p:cNvSpPr txBox="1"/>
          <p:nvPr/>
        </p:nvSpPr>
        <p:spPr>
          <a:xfrm>
            <a:off x="329184" y="5442853"/>
            <a:ext cx="30998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u="sng" dirty="0">
                <a:latin typeface="OCRB" panose="020B0609020202020204" pitchFamily="49" charset="0"/>
              </a:rPr>
              <a:t>_Experimentos </a:t>
            </a:r>
            <a:r>
              <a:rPr lang="es-ES" sz="1100" u="sng" dirty="0" err="1">
                <a:latin typeface="OCRB" panose="020B0609020202020204" pitchFamily="49" charset="0"/>
              </a:rPr>
              <a:t>cibercerebrales</a:t>
            </a:r>
            <a:endParaRPr lang="es-CL" sz="1100" u="sng" dirty="0">
              <a:latin typeface="OCRB" panose="020B0609020202020204" pitchFamily="49" charset="0"/>
            </a:endParaRPr>
          </a:p>
        </p:txBody>
      </p:sp>
      <p:graphicFrame>
        <p:nvGraphicFramePr>
          <p:cNvPr id="54" name="Tabla 12">
            <a:extLst>
              <a:ext uri="{FF2B5EF4-FFF2-40B4-BE49-F238E27FC236}">
                <a16:creationId xmlns:a16="http://schemas.microsoft.com/office/drawing/2014/main" id="{1AEF7F2E-3C6F-0AA9-6C87-57FE26443E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4083943"/>
              </p:ext>
            </p:extLst>
          </p:nvPr>
        </p:nvGraphicFramePr>
        <p:xfrm>
          <a:off x="431292" y="5662309"/>
          <a:ext cx="2895600" cy="106680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279192">
                  <a:extLst>
                    <a:ext uri="{9D8B030D-6E8A-4147-A177-3AD203B41FA5}">
                      <a16:colId xmlns:a16="http://schemas.microsoft.com/office/drawing/2014/main" val="4020671186"/>
                    </a:ext>
                  </a:extLst>
                </a:gridCol>
                <a:gridCol w="2616408">
                  <a:extLst>
                    <a:ext uri="{9D8B030D-6E8A-4147-A177-3AD203B41FA5}">
                      <a16:colId xmlns:a16="http://schemas.microsoft.com/office/drawing/2014/main" val="2622965063"/>
                    </a:ext>
                  </a:extLst>
                </a:gridCol>
              </a:tblGrid>
              <a:tr h="162837">
                <a:tc>
                  <a:txBody>
                    <a:bodyPr/>
                    <a:lstStyle/>
                    <a:p>
                      <a:endParaRPr lang="es-CL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800" dirty="0">
                          <a:latin typeface="OCRB" panose="020B0609020202020204" pitchFamily="49" charset="0"/>
                        </a:rPr>
                        <a:t>Inteligencia potenciada</a:t>
                      </a:r>
                      <a:endParaRPr lang="es-CL" sz="800" dirty="0">
                        <a:latin typeface="OCRB" panose="020B0609020202020204" pitchFamily="49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2735026"/>
                  </a:ext>
                </a:extLst>
              </a:tr>
              <a:tr h="162837">
                <a:tc>
                  <a:txBody>
                    <a:bodyPr/>
                    <a:lstStyle/>
                    <a:p>
                      <a:endParaRPr lang="es-CL" sz="8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800" dirty="0">
                          <a:latin typeface="OCRB" panose="020B0609020202020204" pitchFamily="49" charset="0"/>
                        </a:rPr>
                        <a:t>Piensa rápido, buscar puntos débiles</a:t>
                      </a:r>
                      <a:endParaRPr lang="es-CL" sz="800" dirty="0">
                        <a:latin typeface="OCRB" panose="020B0609020202020204" pitchFamily="49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9676800"/>
                  </a:ext>
                </a:extLst>
              </a:tr>
              <a:tr h="162837">
                <a:tc>
                  <a:txBody>
                    <a:bodyPr/>
                    <a:lstStyle/>
                    <a:p>
                      <a:endParaRPr lang="es-CL" sz="8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sz="800" dirty="0">
                        <a:latin typeface="OCRB" panose="020B0609020202020204" pitchFamily="49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6356929"/>
                  </a:ext>
                </a:extLst>
              </a:tr>
              <a:tr h="162837">
                <a:tc>
                  <a:txBody>
                    <a:bodyPr/>
                    <a:lstStyle/>
                    <a:p>
                      <a:endParaRPr lang="es-CL" sz="8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sz="800" dirty="0">
                        <a:latin typeface="OCRB" panose="020B0609020202020204" pitchFamily="49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5705238"/>
                  </a:ext>
                </a:extLst>
              </a:tr>
              <a:tr h="162837">
                <a:tc>
                  <a:txBody>
                    <a:bodyPr/>
                    <a:lstStyle/>
                    <a:p>
                      <a:endParaRPr lang="es-CL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sz="800" dirty="0">
                        <a:latin typeface="OCRB" panose="020B0609020202020204" pitchFamily="49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7797297"/>
                  </a:ext>
                </a:extLst>
              </a:tr>
            </a:tbl>
          </a:graphicData>
        </a:graphic>
      </p:graphicFrame>
      <p:pic>
        <p:nvPicPr>
          <p:cNvPr id="55" name="Imagen 54">
            <a:extLst>
              <a:ext uri="{FF2B5EF4-FFF2-40B4-BE49-F238E27FC236}">
                <a16:creationId xmlns:a16="http://schemas.microsoft.com/office/drawing/2014/main" id="{473DF970-CBC1-4013-FB43-FEB924F805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" y="5662309"/>
            <a:ext cx="203319" cy="196965"/>
          </a:xfrm>
          <a:prstGeom prst="rect">
            <a:avLst/>
          </a:prstGeom>
        </p:spPr>
      </p:pic>
      <p:sp>
        <p:nvSpPr>
          <p:cNvPr id="60" name="Rectángulo: una sola esquina cortada 59">
            <a:extLst>
              <a:ext uri="{FF2B5EF4-FFF2-40B4-BE49-F238E27FC236}">
                <a16:creationId xmlns:a16="http://schemas.microsoft.com/office/drawing/2014/main" id="{54C7CE4F-25F6-2A39-A954-9BF002F54B77}"/>
              </a:ext>
            </a:extLst>
          </p:cNvPr>
          <p:cNvSpPr/>
          <p:nvPr/>
        </p:nvSpPr>
        <p:spPr>
          <a:xfrm>
            <a:off x="329184" y="6846457"/>
            <a:ext cx="3099816" cy="1403604"/>
          </a:xfrm>
          <a:prstGeom prst="snip1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200" dirty="0">
              <a:solidFill>
                <a:schemeClr val="tx1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61" name="CuadroTexto 60">
            <a:extLst>
              <a:ext uri="{FF2B5EF4-FFF2-40B4-BE49-F238E27FC236}">
                <a16:creationId xmlns:a16="http://schemas.microsoft.com/office/drawing/2014/main" id="{919B00E0-E884-2C6B-1923-96517050EF06}"/>
              </a:ext>
            </a:extLst>
          </p:cNvPr>
          <p:cNvSpPr txBox="1"/>
          <p:nvPr/>
        </p:nvSpPr>
        <p:spPr>
          <a:xfrm>
            <a:off x="329184" y="6904000"/>
            <a:ext cx="30998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u="sng" dirty="0">
                <a:latin typeface="OCRB" panose="020B0609020202020204" pitchFamily="49" charset="0"/>
              </a:rPr>
              <a:t>_________________________________________</a:t>
            </a:r>
            <a:endParaRPr lang="es-CL" sz="1100" u="sng" dirty="0">
              <a:latin typeface="OCRB" panose="020B0609020202020204" pitchFamily="49" charset="0"/>
            </a:endParaRPr>
          </a:p>
        </p:txBody>
      </p:sp>
      <p:graphicFrame>
        <p:nvGraphicFramePr>
          <p:cNvPr id="62" name="Tabla 12">
            <a:extLst>
              <a:ext uri="{FF2B5EF4-FFF2-40B4-BE49-F238E27FC236}">
                <a16:creationId xmlns:a16="http://schemas.microsoft.com/office/drawing/2014/main" id="{350AFB10-7418-A953-7499-83EFB91711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5632485"/>
              </p:ext>
            </p:extLst>
          </p:nvPr>
        </p:nvGraphicFramePr>
        <p:xfrm>
          <a:off x="431292" y="7125553"/>
          <a:ext cx="2895600" cy="106680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279192">
                  <a:extLst>
                    <a:ext uri="{9D8B030D-6E8A-4147-A177-3AD203B41FA5}">
                      <a16:colId xmlns:a16="http://schemas.microsoft.com/office/drawing/2014/main" val="4020671186"/>
                    </a:ext>
                  </a:extLst>
                </a:gridCol>
                <a:gridCol w="2616408">
                  <a:extLst>
                    <a:ext uri="{9D8B030D-6E8A-4147-A177-3AD203B41FA5}">
                      <a16:colId xmlns:a16="http://schemas.microsoft.com/office/drawing/2014/main" val="2622965063"/>
                    </a:ext>
                  </a:extLst>
                </a:gridCol>
              </a:tblGrid>
              <a:tr h="162837">
                <a:tc>
                  <a:txBody>
                    <a:bodyPr/>
                    <a:lstStyle/>
                    <a:p>
                      <a:endParaRPr lang="es-CL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sz="800" dirty="0">
                        <a:latin typeface="OCRB" panose="020B0609020202020204" pitchFamily="49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2735026"/>
                  </a:ext>
                </a:extLst>
              </a:tr>
              <a:tr h="162837">
                <a:tc>
                  <a:txBody>
                    <a:bodyPr/>
                    <a:lstStyle/>
                    <a:p>
                      <a:endParaRPr lang="es-CL" sz="8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sz="800" dirty="0">
                        <a:latin typeface="OCRB" panose="020B0609020202020204" pitchFamily="49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9676800"/>
                  </a:ext>
                </a:extLst>
              </a:tr>
              <a:tr h="162837">
                <a:tc>
                  <a:txBody>
                    <a:bodyPr/>
                    <a:lstStyle/>
                    <a:p>
                      <a:endParaRPr lang="es-CL" sz="8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sz="800" dirty="0">
                        <a:latin typeface="OCRB" panose="020B0609020202020204" pitchFamily="49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6356929"/>
                  </a:ext>
                </a:extLst>
              </a:tr>
              <a:tr h="162837">
                <a:tc>
                  <a:txBody>
                    <a:bodyPr/>
                    <a:lstStyle/>
                    <a:p>
                      <a:endParaRPr lang="es-CL" sz="8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sz="800" dirty="0">
                        <a:latin typeface="OCRB" panose="020B0609020202020204" pitchFamily="49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5705238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s-CL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sz="800" dirty="0">
                        <a:latin typeface="OCRB" panose="020B0609020202020204" pitchFamily="49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7797297"/>
                  </a:ext>
                </a:extLst>
              </a:tr>
            </a:tbl>
          </a:graphicData>
        </a:graphic>
      </p:graphicFrame>
      <p:pic>
        <p:nvPicPr>
          <p:cNvPr id="63" name="Imagen 62">
            <a:extLst>
              <a:ext uri="{FF2B5EF4-FFF2-40B4-BE49-F238E27FC236}">
                <a16:creationId xmlns:a16="http://schemas.microsoft.com/office/drawing/2014/main" id="{5E3A8570-75EF-0BA3-1EAA-3187D6CF17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" y="7123456"/>
            <a:ext cx="203319" cy="196965"/>
          </a:xfrm>
          <a:prstGeom prst="rect">
            <a:avLst/>
          </a:prstGeom>
        </p:spPr>
      </p:pic>
      <p:pic>
        <p:nvPicPr>
          <p:cNvPr id="64" name="Imagen 63">
            <a:extLst>
              <a:ext uri="{FF2B5EF4-FFF2-40B4-BE49-F238E27FC236}">
                <a16:creationId xmlns:a16="http://schemas.microsoft.com/office/drawing/2014/main" id="{37050108-7552-BB83-0841-D2CC68B71C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" y="7341447"/>
            <a:ext cx="203319" cy="196965"/>
          </a:xfrm>
          <a:prstGeom prst="rect">
            <a:avLst/>
          </a:prstGeom>
        </p:spPr>
      </p:pic>
      <p:pic>
        <p:nvPicPr>
          <p:cNvPr id="65" name="Imagen 64">
            <a:extLst>
              <a:ext uri="{FF2B5EF4-FFF2-40B4-BE49-F238E27FC236}">
                <a16:creationId xmlns:a16="http://schemas.microsoft.com/office/drawing/2014/main" id="{1F5465DA-1BC3-6D0F-2EC7-F7EF164795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19" y="7558373"/>
            <a:ext cx="203319" cy="196965"/>
          </a:xfrm>
          <a:prstGeom prst="rect">
            <a:avLst/>
          </a:prstGeom>
        </p:spPr>
      </p:pic>
      <p:pic>
        <p:nvPicPr>
          <p:cNvPr id="66" name="Imagen 65">
            <a:extLst>
              <a:ext uri="{FF2B5EF4-FFF2-40B4-BE49-F238E27FC236}">
                <a16:creationId xmlns:a16="http://schemas.microsoft.com/office/drawing/2014/main" id="{8004389E-BFD5-F8D9-57FB-EC14CFE08D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18" y="7765851"/>
            <a:ext cx="203319" cy="196965"/>
          </a:xfrm>
          <a:prstGeom prst="rect">
            <a:avLst/>
          </a:prstGeom>
        </p:spPr>
      </p:pic>
      <p:pic>
        <p:nvPicPr>
          <p:cNvPr id="67" name="Imagen 66">
            <a:extLst>
              <a:ext uri="{FF2B5EF4-FFF2-40B4-BE49-F238E27FC236}">
                <a16:creationId xmlns:a16="http://schemas.microsoft.com/office/drawing/2014/main" id="{9E555A0E-951F-C7CD-29EC-A58518EF11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18" y="7984516"/>
            <a:ext cx="203319" cy="196965"/>
          </a:xfrm>
          <a:prstGeom prst="rect">
            <a:avLst/>
          </a:prstGeom>
        </p:spPr>
      </p:pic>
      <p:sp>
        <p:nvSpPr>
          <p:cNvPr id="68" name="Rectángulo: una sola esquina cortada 67">
            <a:extLst>
              <a:ext uri="{FF2B5EF4-FFF2-40B4-BE49-F238E27FC236}">
                <a16:creationId xmlns:a16="http://schemas.microsoft.com/office/drawing/2014/main" id="{DDA9923B-6345-B821-6685-8016F18D8E55}"/>
              </a:ext>
            </a:extLst>
          </p:cNvPr>
          <p:cNvSpPr/>
          <p:nvPr/>
        </p:nvSpPr>
        <p:spPr>
          <a:xfrm>
            <a:off x="329184" y="8307604"/>
            <a:ext cx="3099816" cy="1403604"/>
          </a:xfrm>
          <a:prstGeom prst="snip1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200" dirty="0">
              <a:solidFill>
                <a:schemeClr val="tx1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69" name="CuadroTexto 68">
            <a:extLst>
              <a:ext uri="{FF2B5EF4-FFF2-40B4-BE49-F238E27FC236}">
                <a16:creationId xmlns:a16="http://schemas.microsoft.com/office/drawing/2014/main" id="{AEFCF55B-074B-04A5-4727-02341EFADE41}"/>
              </a:ext>
            </a:extLst>
          </p:cNvPr>
          <p:cNvSpPr txBox="1"/>
          <p:nvPr/>
        </p:nvSpPr>
        <p:spPr>
          <a:xfrm>
            <a:off x="329184" y="8365147"/>
            <a:ext cx="30998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u="sng" dirty="0"/>
              <a:t>_________________________________________</a:t>
            </a:r>
            <a:endParaRPr lang="es-CL" sz="1100" u="sng" dirty="0"/>
          </a:p>
        </p:txBody>
      </p:sp>
      <p:graphicFrame>
        <p:nvGraphicFramePr>
          <p:cNvPr id="70" name="Tabla 12">
            <a:extLst>
              <a:ext uri="{FF2B5EF4-FFF2-40B4-BE49-F238E27FC236}">
                <a16:creationId xmlns:a16="http://schemas.microsoft.com/office/drawing/2014/main" id="{5C13DB88-2E84-D6B9-EE3C-E486256575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4771736"/>
              </p:ext>
            </p:extLst>
          </p:nvPr>
        </p:nvGraphicFramePr>
        <p:xfrm>
          <a:off x="431292" y="8551729"/>
          <a:ext cx="2895600" cy="106680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279192">
                  <a:extLst>
                    <a:ext uri="{9D8B030D-6E8A-4147-A177-3AD203B41FA5}">
                      <a16:colId xmlns:a16="http://schemas.microsoft.com/office/drawing/2014/main" val="4020671186"/>
                    </a:ext>
                  </a:extLst>
                </a:gridCol>
                <a:gridCol w="2616408">
                  <a:extLst>
                    <a:ext uri="{9D8B030D-6E8A-4147-A177-3AD203B41FA5}">
                      <a16:colId xmlns:a16="http://schemas.microsoft.com/office/drawing/2014/main" val="2622965063"/>
                    </a:ext>
                  </a:extLst>
                </a:gridCol>
              </a:tblGrid>
              <a:tr h="162837">
                <a:tc>
                  <a:txBody>
                    <a:bodyPr/>
                    <a:lstStyle/>
                    <a:p>
                      <a:endParaRPr lang="es-CL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sz="800" dirty="0">
                        <a:latin typeface="OCRB" panose="020B0609020202020204" pitchFamily="49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2735026"/>
                  </a:ext>
                </a:extLst>
              </a:tr>
              <a:tr h="162837">
                <a:tc>
                  <a:txBody>
                    <a:bodyPr/>
                    <a:lstStyle/>
                    <a:p>
                      <a:endParaRPr lang="es-CL" sz="8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sz="800" dirty="0">
                        <a:latin typeface="OCRB" panose="020B0609020202020204" pitchFamily="49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9676800"/>
                  </a:ext>
                </a:extLst>
              </a:tr>
              <a:tr h="162837">
                <a:tc>
                  <a:txBody>
                    <a:bodyPr/>
                    <a:lstStyle/>
                    <a:p>
                      <a:endParaRPr lang="es-CL" sz="8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sz="800" dirty="0">
                        <a:latin typeface="OCRB" panose="020B0609020202020204" pitchFamily="49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6356929"/>
                  </a:ext>
                </a:extLst>
              </a:tr>
              <a:tr h="162837">
                <a:tc>
                  <a:txBody>
                    <a:bodyPr/>
                    <a:lstStyle/>
                    <a:p>
                      <a:endParaRPr lang="es-CL" sz="8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sz="800" dirty="0">
                        <a:latin typeface="OCRB" panose="020B0609020202020204" pitchFamily="49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5705238"/>
                  </a:ext>
                </a:extLst>
              </a:tr>
              <a:tr h="162837">
                <a:tc>
                  <a:txBody>
                    <a:bodyPr/>
                    <a:lstStyle/>
                    <a:p>
                      <a:endParaRPr lang="es-CL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sz="800" dirty="0">
                        <a:latin typeface="OCRB" panose="020B0609020202020204" pitchFamily="49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7797297"/>
                  </a:ext>
                </a:extLst>
              </a:tr>
            </a:tbl>
          </a:graphicData>
        </a:graphic>
      </p:graphicFrame>
      <p:pic>
        <p:nvPicPr>
          <p:cNvPr id="71" name="Imagen 70">
            <a:extLst>
              <a:ext uri="{FF2B5EF4-FFF2-40B4-BE49-F238E27FC236}">
                <a16:creationId xmlns:a16="http://schemas.microsoft.com/office/drawing/2014/main" id="{8C16A41C-CEE4-4E0B-3D05-52E8AA85B2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" y="8584603"/>
            <a:ext cx="203319" cy="196965"/>
          </a:xfrm>
          <a:prstGeom prst="rect">
            <a:avLst/>
          </a:prstGeom>
        </p:spPr>
      </p:pic>
      <p:pic>
        <p:nvPicPr>
          <p:cNvPr id="72" name="Imagen 71">
            <a:extLst>
              <a:ext uri="{FF2B5EF4-FFF2-40B4-BE49-F238E27FC236}">
                <a16:creationId xmlns:a16="http://schemas.microsoft.com/office/drawing/2014/main" id="{942D9A90-79D4-35C5-DEE5-A958DF0EB7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" y="8802594"/>
            <a:ext cx="203319" cy="196965"/>
          </a:xfrm>
          <a:prstGeom prst="rect">
            <a:avLst/>
          </a:prstGeom>
        </p:spPr>
      </p:pic>
      <p:pic>
        <p:nvPicPr>
          <p:cNvPr id="73" name="Imagen 72">
            <a:extLst>
              <a:ext uri="{FF2B5EF4-FFF2-40B4-BE49-F238E27FC236}">
                <a16:creationId xmlns:a16="http://schemas.microsoft.com/office/drawing/2014/main" id="{CF9D1B63-E5D2-1D86-A810-05EA8DAA3B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19" y="9019520"/>
            <a:ext cx="203319" cy="196965"/>
          </a:xfrm>
          <a:prstGeom prst="rect">
            <a:avLst/>
          </a:prstGeom>
        </p:spPr>
      </p:pic>
      <p:pic>
        <p:nvPicPr>
          <p:cNvPr id="74" name="Imagen 73">
            <a:extLst>
              <a:ext uri="{FF2B5EF4-FFF2-40B4-BE49-F238E27FC236}">
                <a16:creationId xmlns:a16="http://schemas.microsoft.com/office/drawing/2014/main" id="{B2983A6C-04C5-E3B9-5AF4-5B645DCCC9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18" y="9226998"/>
            <a:ext cx="203319" cy="196965"/>
          </a:xfrm>
          <a:prstGeom prst="rect">
            <a:avLst/>
          </a:prstGeom>
        </p:spPr>
      </p:pic>
      <p:pic>
        <p:nvPicPr>
          <p:cNvPr id="75" name="Imagen 74">
            <a:extLst>
              <a:ext uri="{FF2B5EF4-FFF2-40B4-BE49-F238E27FC236}">
                <a16:creationId xmlns:a16="http://schemas.microsoft.com/office/drawing/2014/main" id="{3B2BAF36-435F-E591-2922-6512FED650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18" y="9445663"/>
            <a:ext cx="203319" cy="196965"/>
          </a:xfrm>
          <a:prstGeom prst="rect">
            <a:avLst/>
          </a:prstGeom>
        </p:spPr>
      </p:pic>
      <p:sp>
        <p:nvSpPr>
          <p:cNvPr id="76" name="CuadroTexto 75">
            <a:extLst>
              <a:ext uri="{FF2B5EF4-FFF2-40B4-BE49-F238E27FC236}">
                <a16:creationId xmlns:a16="http://schemas.microsoft.com/office/drawing/2014/main" id="{F3226986-273F-73EC-B662-335AE9439ECA}"/>
              </a:ext>
            </a:extLst>
          </p:cNvPr>
          <p:cNvSpPr txBox="1"/>
          <p:nvPr/>
        </p:nvSpPr>
        <p:spPr>
          <a:xfrm>
            <a:off x="3484954" y="2258318"/>
            <a:ext cx="1050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>
                <a:latin typeface="OCRB" panose="020B0609020202020204" pitchFamily="49" charset="0"/>
              </a:rPr>
              <a:t>Golpes</a:t>
            </a:r>
            <a:endParaRPr lang="es-CL" sz="1400" b="1" dirty="0">
              <a:latin typeface="OCRB" panose="020B0609020202020204" pitchFamily="49" charset="0"/>
            </a:endParaRPr>
          </a:p>
        </p:txBody>
      </p:sp>
      <p:pic>
        <p:nvPicPr>
          <p:cNvPr id="78" name="Imagen 77">
            <a:extLst>
              <a:ext uri="{FF2B5EF4-FFF2-40B4-BE49-F238E27FC236}">
                <a16:creationId xmlns:a16="http://schemas.microsoft.com/office/drawing/2014/main" id="{B2B94863-D4E7-F6A0-4C39-97C16B1EDF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159" y="2274514"/>
            <a:ext cx="752134" cy="229819"/>
          </a:xfrm>
          <a:prstGeom prst="rect">
            <a:avLst/>
          </a:prstGeom>
        </p:spPr>
      </p:pic>
      <p:sp>
        <p:nvSpPr>
          <p:cNvPr id="79" name="CuadroTexto 78">
            <a:extLst>
              <a:ext uri="{FF2B5EF4-FFF2-40B4-BE49-F238E27FC236}">
                <a16:creationId xmlns:a16="http://schemas.microsoft.com/office/drawing/2014/main" id="{12238184-D77D-8583-7D2A-74D8B19477EB}"/>
              </a:ext>
            </a:extLst>
          </p:cNvPr>
          <p:cNvSpPr txBox="1"/>
          <p:nvPr/>
        </p:nvSpPr>
        <p:spPr>
          <a:xfrm>
            <a:off x="3474961" y="2485248"/>
            <a:ext cx="12177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>
                <a:latin typeface="OCRB" panose="020B0609020202020204" pitchFamily="49" charset="0"/>
              </a:rPr>
              <a:t>Condiciones</a:t>
            </a:r>
            <a:endParaRPr lang="es-CL" sz="1400" b="1" dirty="0">
              <a:latin typeface="OCRB" panose="020B0609020202020204" pitchFamily="49" charset="0"/>
            </a:endParaRPr>
          </a:p>
        </p:txBody>
      </p:sp>
      <p:graphicFrame>
        <p:nvGraphicFramePr>
          <p:cNvPr id="80" name="Tabla 80">
            <a:extLst>
              <a:ext uri="{FF2B5EF4-FFF2-40B4-BE49-F238E27FC236}">
                <a16:creationId xmlns:a16="http://schemas.microsoft.com/office/drawing/2014/main" id="{1415E2DD-E496-CBE2-4D11-3B948010F3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2982114"/>
              </p:ext>
            </p:extLst>
          </p:nvPr>
        </p:nvGraphicFramePr>
        <p:xfrm>
          <a:off x="3657322" y="2757708"/>
          <a:ext cx="2871495" cy="6641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38925">
                  <a:extLst>
                    <a:ext uri="{9D8B030D-6E8A-4147-A177-3AD203B41FA5}">
                      <a16:colId xmlns:a16="http://schemas.microsoft.com/office/drawing/2014/main" val="519838514"/>
                    </a:ext>
                  </a:extLst>
                </a:gridCol>
                <a:gridCol w="916285">
                  <a:extLst>
                    <a:ext uri="{9D8B030D-6E8A-4147-A177-3AD203B41FA5}">
                      <a16:colId xmlns:a16="http://schemas.microsoft.com/office/drawing/2014/main" val="1135573706"/>
                    </a:ext>
                  </a:extLst>
                </a:gridCol>
                <a:gridCol w="916285">
                  <a:extLst>
                    <a:ext uri="{9D8B030D-6E8A-4147-A177-3AD203B41FA5}">
                      <a16:colId xmlns:a16="http://schemas.microsoft.com/office/drawing/2014/main" val="1138182657"/>
                    </a:ext>
                  </a:extLst>
                </a:gridCol>
              </a:tblGrid>
              <a:tr h="143510">
                <a:tc>
                  <a:txBody>
                    <a:bodyPr/>
                    <a:lstStyle/>
                    <a:p>
                      <a:r>
                        <a:rPr lang="es-ES" sz="800" dirty="0">
                          <a:latin typeface="OCRB" panose="020B0609020202020204" pitchFamily="49" charset="0"/>
                        </a:rPr>
                        <a:t>Enfadado</a:t>
                      </a:r>
                      <a:endParaRPr lang="es-CL" sz="800" dirty="0">
                        <a:latin typeface="OCRB" panose="020B0609020202020204" pitchFamily="49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sz="800" dirty="0">
                          <a:latin typeface="OCRB" panose="020B0609020202020204" pitchFamily="49" charset="0"/>
                        </a:rPr>
                        <a:t>Confundido</a:t>
                      </a:r>
                      <a:endParaRPr lang="es-CL" sz="800" dirty="0">
                        <a:latin typeface="OCRB" panose="020B0609020202020204" pitchFamily="49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sz="800" dirty="0">
                          <a:latin typeface="OCRB" panose="020B0609020202020204" pitchFamily="49" charset="0"/>
                        </a:rPr>
                        <a:t>Debilitado</a:t>
                      </a:r>
                      <a:endParaRPr lang="es-CL" sz="800" dirty="0">
                        <a:latin typeface="OCRB" panose="020B0609020202020204" pitchFamily="49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9162063"/>
                  </a:ext>
                </a:extLst>
              </a:tr>
              <a:tr h="173140">
                <a:tc>
                  <a:txBody>
                    <a:bodyPr/>
                    <a:lstStyle/>
                    <a:p>
                      <a:r>
                        <a:rPr lang="es-ES" sz="800" dirty="0">
                          <a:latin typeface="OCRB" panose="020B0609020202020204" pitchFamily="49" charset="0"/>
                        </a:rPr>
                        <a:t>Acobardado</a:t>
                      </a:r>
                      <a:endParaRPr lang="es-CL" sz="800" dirty="0">
                        <a:latin typeface="OCRB" panose="020B0609020202020204" pitchFamily="49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sz="800" dirty="0">
                          <a:latin typeface="OCRB" panose="020B0609020202020204" pitchFamily="49" charset="0"/>
                        </a:rPr>
                        <a:t>Contenido</a:t>
                      </a:r>
                      <a:endParaRPr lang="es-CL" sz="800" dirty="0">
                        <a:latin typeface="OCRB" panose="020B0609020202020204" pitchFamily="49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sz="800" dirty="0">
                          <a:latin typeface="OCRB" panose="020B0609020202020204" pitchFamily="49" charset="0"/>
                        </a:rPr>
                        <a:t>Exhausto</a:t>
                      </a:r>
                      <a:endParaRPr lang="es-CL" sz="800" dirty="0">
                        <a:latin typeface="OCRB" panose="020B0609020202020204" pitchFamily="49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281226"/>
                  </a:ext>
                </a:extLst>
              </a:tr>
              <a:tr h="237452">
                <a:tc>
                  <a:txBody>
                    <a:bodyPr/>
                    <a:lstStyle/>
                    <a:p>
                      <a:endParaRPr lang="es-CL" sz="800" dirty="0">
                        <a:latin typeface="OCRB" panose="020B0609020202020204" pitchFamily="49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800" dirty="0">
                        <a:latin typeface="OCRB" panose="020B0609020202020204" pitchFamily="49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800" dirty="0">
                        <a:latin typeface="OCRB" panose="020B0609020202020204" pitchFamily="49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0490258"/>
                  </a:ext>
                </a:extLst>
              </a:tr>
            </a:tbl>
          </a:graphicData>
        </a:graphic>
      </p:graphicFrame>
      <p:sp>
        <p:nvSpPr>
          <p:cNvPr id="81" name="CuadroTexto 80">
            <a:extLst>
              <a:ext uri="{FF2B5EF4-FFF2-40B4-BE49-F238E27FC236}">
                <a16:creationId xmlns:a16="http://schemas.microsoft.com/office/drawing/2014/main" id="{853A8101-B3A8-B893-EFB4-6B0206826F94}"/>
              </a:ext>
            </a:extLst>
          </p:cNvPr>
          <p:cNvSpPr txBox="1"/>
          <p:nvPr/>
        </p:nvSpPr>
        <p:spPr>
          <a:xfrm>
            <a:off x="3476792" y="3491283"/>
            <a:ext cx="12177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>
                <a:latin typeface="OCRB" panose="020B0609020202020204" pitchFamily="49" charset="0"/>
              </a:rPr>
              <a:t>Traumas</a:t>
            </a:r>
            <a:endParaRPr lang="es-CL" sz="1400" b="1" dirty="0">
              <a:latin typeface="OCRB" panose="020B0609020202020204" pitchFamily="49" charset="0"/>
            </a:endParaRPr>
          </a:p>
        </p:txBody>
      </p:sp>
      <p:sp>
        <p:nvSpPr>
          <p:cNvPr id="84" name="CuadroTexto 83">
            <a:extLst>
              <a:ext uri="{FF2B5EF4-FFF2-40B4-BE49-F238E27FC236}">
                <a16:creationId xmlns:a16="http://schemas.microsoft.com/office/drawing/2014/main" id="{31330FBE-B3AA-6051-917D-3ECFBE5D1B87}"/>
              </a:ext>
            </a:extLst>
          </p:cNvPr>
          <p:cNvSpPr txBox="1"/>
          <p:nvPr/>
        </p:nvSpPr>
        <p:spPr>
          <a:xfrm>
            <a:off x="3480255" y="4534720"/>
            <a:ext cx="12177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>
                <a:latin typeface="OCRB" panose="020B0609020202020204" pitchFamily="49" charset="0"/>
              </a:rPr>
              <a:t>Defectos</a:t>
            </a:r>
            <a:endParaRPr lang="es-CL" sz="1400" b="1" dirty="0">
              <a:latin typeface="OCRB" panose="020B0609020202020204" pitchFamily="49" charset="0"/>
            </a:endParaRPr>
          </a:p>
        </p:txBody>
      </p:sp>
      <p:graphicFrame>
        <p:nvGraphicFramePr>
          <p:cNvPr id="85" name="Tabla 84">
            <a:extLst>
              <a:ext uri="{FF2B5EF4-FFF2-40B4-BE49-F238E27FC236}">
                <a16:creationId xmlns:a16="http://schemas.microsoft.com/office/drawing/2014/main" id="{C6DE744E-CC0C-2FE4-C227-50C555A415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1410345"/>
              </p:ext>
            </p:extLst>
          </p:nvPr>
        </p:nvGraphicFramePr>
        <p:xfrm>
          <a:off x="3484954" y="4757185"/>
          <a:ext cx="3188476" cy="42672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307431">
                  <a:extLst>
                    <a:ext uri="{9D8B030D-6E8A-4147-A177-3AD203B41FA5}">
                      <a16:colId xmlns:a16="http://schemas.microsoft.com/office/drawing/2014/main" val="2301352857"/>
                    </a:ext>
                  </a:extLst>
                </a:gridCol>
                <a:gridCol w="2881045">
                  <a:extLst>
                    <a:ext uri="{9D8B030D-6E8A-4147-A177-3AD203B41FA5}">
                      <a16:colId xmlns:a16="http://schemas.microsoft.com/office/drawing/2014/main" val="1773703802"/>
                    </a:ext>
                  </a:extLst>
                </a:gridCol>
              </a:tblGrid>
              <a:tr h="160149">
                <a:tc>
                  <a:txBody>
                    <a:bodyPr/>
                    <a:lstStyle/>
                    <a:p>
                      <a:endParaRPr lang="es-CL" sz="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sz="800" dirty="0">
                          <a:latin typeface="OCRB" panose="020B0609020202020204" pitchFamily="49" charset="0"/>
                        </a:rPr>
                        <a:t>Inestabilidad IA</a:t>
                      </a:r>
                      <a:endParaRPr lang="es-CL" sz="800" dirty="0">
                        <a:latin typeface="OCRB" panose="020B0609020202020204" pitchFamily="49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1301629"/>
                  </a:ext>
                </a:extLst>
              </a:tr>
              <a:tr h="162837">
                <a:tc>
                  <a:txBody>
                    <a:bodyPr/>
                    <a:lstStyle/>
                    <a:p>
                      <a:endParaRPr lang="es-CL" sz="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sz="800" dirty="0">
                          <a:latin typeface="OCRB" panose="020B0609020202020204" pitchFamily="49" charset="0"/>
                        </a:rPr>
                        <a:t>Carece de habilidades sociales</a:t>
                      </a:r>
                      <a:endParaRPr lang="es-CL" sz="800" dirty="0">
                        <a:latin typeface="OCRB" panose="020B0609020202020204" pitchFamily="49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8558453"/>
                  </a:ext>
                </a:extLst>
              </a:tr>
            </a:tbl>
          </a:graphicData>
        </a:graphic>
      </p:graphicFrame>
      <p:pic>
        <p:nvPicPr>
          <p:cNvPr id="87" name="Imagen 86">
            <a:extLst>
              <a:ext uri="{FF2B5EF4-FFF2-40B4-BE49-F238E27FC236}">
                <a16:creationId xmlns:a16="http://schemas.microsoft.com/office/drawing/2014/main" id="{742B61D9-7B7A-5B37-E8B6-C7BB027033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4858" y="4815675"/>
            <a:ext cx="139694" cy="134520"/>
          </a:xfrm>
          <a:prstGeom prst="rect">
            <a:avLst/>
          </a:prstGeom>
        </p:spPr>
      </p:pic>
      <p:pic>
        <p:nvPicPr>
          <p:cNvPr id="88" name="Imagen 87">
            <a:extLst>
              <a:ext uri="{FF2B5EF4-FFF2-40B4-BE49-F238E27FC236}">
                <a16:creationId xmlns:a16="http://schemas.microsoft.com/office/drawing/2014/main" id="{EFC802E2-585A-9446-B3FA-C4D74B4824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4858" y="5016175"/>
            <a:ext cx="139694" cy="134520"/>
          </a:xfrm>
          <a:prstGeom prst="rect">
            <a:avLst/>
          </a:prstGeom>
        </p:spPr>
      </p:pic>
      <p:sp>
        <p:nvSpPr>
          <p:cNvPr id="89" name="CuadroTexto 88">
            <a:extLst>
              <a:ext uri="{FF2B5EF4-FFF2-40B4-BE49-F238E27FC236}">
                <a16:creationId xmlns:a16="http://schemas.microsoft.com/office/drawing/2014/main" id="{BD27EADD-D8AF-30B2-EE53-756E932DB3A8}"/>
              </a:ext>
            </a:extLst>
          </p:cNvPr>
          <p:cNvSpPr txBox="1"/>
          <p:nvPr/>
        </p:nvSpPr>
        <p:spPr>
          <a:xfrm>
            <a:off x="5077673" y="2252461"/>
            <a:ext cx="1050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>
                <a:latin typeface="OCRB" panose="020B0609020202020204" pitchFamily="49" charset="0"/>
              </a:rPr>
              <a:t>Proezas</a:t>
            </a:r>
            <a:endParaRPr lang="es-CL" sz="1400" b="1" dirty="0">
              <a:latin typeface="OCRB" panose="020B0609020202020204" pitchFamily="49" charset="0"/>
            </a:endParaRPr>
          </a:p>
        </p:txBody>
      </p:sp>
      <p:cxnSp>
        <p:nvCxnSpPr>
          <p:cNvPr id="91" name="Conector recto 90">
            <a:extLst>
              <a:ext uri="{FF2B5EF4-FFF2-40B4-BE49-F238E27FC236}">
                <a16:creationId xmlns:a16="http://schemas.microsoft.com/office/drawing/2014/main" id="{286DF37A-3F37-D6C5-9FD4-88454AF47EA8}"/>
              </a:ext>
            </a:extLst>
          </p:cNvPr>
          <p:cNvCxnSpPr/>
          <p:nvPr/>
        </p:nvCxnSpPr>
        <p:spPr>
          <a:xfrm>
            <a:off x="6127963" y="2294830"/>
            <a:ext cx="0" cy="19297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Rectángulo: una sola esquina cortada 91">
            <a:extLst>
              <a:ext uri="{FF2B5EF4-FFF2-40B4-BE49-F238E27FC236}">
                <a16:creationId xmlns:a16="http://schemas.microsoft.com/office/drawing/2014/main" id="{1B5BF365-6392-0A58-7295-F94760809875}"/>
              </a:ext>
            </a:extLst>
          </p:cNvPr>
          <p:cNvSpPr/>
          <p:nvPr/>
        </p:nvSpPr>
        <p:spPr>
          <a:xfrm>
            <a:off x="3582397" y="5322919"/>
            <a:ext cx="3099816" cy="2676403"/>
          </a:xfrm>
          <a:prstGeom prst="snip1Rect">
            <a:avLst>
              <a:gd name="adj" fmla="val 8126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93" name="CuadroTexto 92">
            <a:extLst>
              <a:ext uri="{FF2B5EF4-FFF2-40B4-BE49-F238E27FC236}">
                <a16:creationId xmlns:a16="http://schemas.microsoft.com/office/drawing/2014/main" id="{4283662E-B1C3-7475-D802-F5EC8B9EFC24}"/>
              </a:ext>
            </a:extLst>
          </p:cNvPr>
          <p:cNvSpPr txBox="1"/>
          <p:nvPr/>
        </p:nvSpPr>
        <p:spPr>
          <a:xfrm>
            <a:off x="3582397" y="5315938"/>
            <a:ext cx="309103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dirty="0">
                <a:latin typeface="OCRB" panose="020B0609020202020204" pitchFamily="49" charset="0"/>
              </a:rPr>
              <a:t>Equipo Básico</a:t>
            </a:r>
            <a:endParaRPr lang="es-CL" sz="900" dirty="0">
              <a:latin typeface="OCRB" panose="020B0609020202020204" pitchFamily="49" charset="0"/>
            </a:endParaRPr>
          </a:p>
        </p:txBody>
      </p:sp>
      <p:sp>
        <p:nvSpPr>
          <p:cNvPr id="94" name="CuadroTexto 93">
            <a:extLst>
              <a:ext uri="{FF2B5EF4-FFF2-40B4-BE49-F238E27FC236}">
                <a16:creationId xmlns:a16="http://schemas.microsoft.com/office/drawing/2014/main" id="{B83006F8-7FA8-1B5B-BB1F-8C0AF41CB4E6}"/>
              </a:ext>
            </a:extLst>
          </p:cNvPr>
          <p:cNvSpPr txBox="1"/>
          <p:nvPr/>
        </p:nvSpPr>
        <p:spPr>
          <a:xfrm>
            <a:off x="3557298" y="6152447"/>
            <a:ext cx="309103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dirty="0">
                <a:latin typeface="OCRB" panose="020B0609020202020204" pitchFamily="49" charset="0"/>
              </a:rPr>
              <a:t>Equipo Especial</a:t>
            </a:r>
            <a:endParaRPr lang="es-CL" sz="900" dirty="0">
              <a:latin typeface="OCRB" panose="020B0609020202020204" pitchFamily="49" charset="0"/>
            </a:endParaRPr>
          </a:p>
        </p:txBody>
      </p:sp>
      <p:graphicFrame>
        <p:nvGraphicFramePr>
          <p:cNvPr id="96" name="Tabla 12">
            <a:extLst>
              <a:ext uri="{FF2B5EF4-FFF2-40B4-BE49-F238E27FC236}">
                <a16:creationId xmlns:a16="http://schemas.microsoft.com/office/drawing/2014/main" id="{564998F6-6FF5-847F-210D-26B7278E3E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0396328"/>
              </p:ext>
            </p:extLst>
          </p:nvPr>
        </p:nvGraphicFramePr>
        <p:xfrm>
          <a:off x="3650980" y="6390259"/>
          <a:ext cx="2913185" cy="1442552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4020671186"/>
                    </a:ext>
                  </a:extLst>
                </a:gridCol>
                <a:gridCol w="2704905">
                  <a:extLst>
                    <a:ext uri="{9D8B030D-6E8A-4147-A177-3AD203B41FA5}">
                      <a16:colId xmlns:a16="http://schemas.microsoft.com/office/drawing/2014/main" val="2622965063"/>
                    </a:ext>
                  </a:extLst>
                </a:gridCol>
              </a:tblGrid>
              <a:tr h="360638">
                <a:tc>
                  <a:txBody>
                    <a:bodyPr/>
                    <a:lstStyle/>
                    <a:p>
                      <a:endParaRPr lang="es-CL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800" dirty="0" err="1">
                          <a:latin typeface="OCRB" panose="020B0609020202020204" pitchFamily="49" charset="0"/>
                        </a:rPr>
                        <a:t>Ciberherramientas</a:t>
                      </a:r>
                      <a:r>
                        <a:rPr lang="es-ES" sz="800" dirty="0">
                          <a:latin typeface="OCRB" panose="020B0609020202020204" pitchFamily="49" charset="0"/>
                        </a:rPr>
                        <a:t>: Alta calidad, portátiles</a:t>
                      </a:r>
                      <a:endParaRPr lang="es-CL" sz="8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2735026"/>
                  </a:ext>
                </a:extLst>
              </a:tr>
              <a:tr h="360638">
                <a:tc>
                  <a:txBody>
                    <a:bodyPr/>
                    <a:lstStyle/>
                    <a:p>
                      <a:endParaRPr lang="es-CL" sz="8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800" dirty="0">
                          <a:latin typeface="OCRB" panose="020B0609020202020204" pitchFamily="49" charset="0"/>
                        </a:rPr>
                        <a:t>Ropa con clase: Blindada, Con Estilo </a:t>
                      </a:r>
                      <a:endParaRPr lang="es-CL" sz="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9676800"/>
                  </a:ext>
                </a:extLst>
              </a:tr>
              <a:tr h="360638">
                <a:tc>
                  <a:txBody>
                    <a:bodyPr/>
                    <a:lstStyle/>
                    <a:p>
                      <a:endParaRPr lang="es-CL" sz="8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800" dirty="0"/>
                        <a:t>Pistola: Oculta, Desenfundado rápido, Puntería mejorada</a:t>
                      </a:r>
                      <a:endParaRPr lang="es-CL" sz="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6356929"/>
                  </a:ext>
                </a:extLst>
              </a:tr>
              <a:tr h="360638">
                <a:tc>
                  <a:txBody>
                    <a:bodyPr/>
                    <a:lstStyle/>
                    <a:p>
                      <a:endParaRPr lang="es-CL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sz="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5705238"/>
                  </a:ext>
                </a:extLst>
              </a:tr>
            </a:tbl>
          </a:graphicData>
        </a:graphic>
      </p:graphicFrame>
      <p:pic>
        <p:nvPicPr>
          <p:cNvPr id="97" name="Imagen 96">
            <a:extLst>
              <a:ext uri="{FF2B5EF4-FFF2-40B4-BE49-F238E27FC236}">
                <a16:creationId xmlns:a16="http://schemas.microsoft.com/office/drawing/2014/main" id="{DA92CE72-7E87-CE88-6DFF-4D17E516B3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0979" y="6529875"/>
            <a:ext cx="157230" cy="147915"/>
          </a:xfrm>
          <a:prstGeom prst="rect">
            <a:avLst/>
          </a:prstGeom>
        </p:spPr>
      </p:pic>
      <p:pic>
        <p:nvPicPr>
          <p:cNvPr id="98" name="Imagen 97">
            <a:extLst>
              <a:ext uri="{FF2B5EF4-FFF2-40B4-BE49-F238E27FC236}">
                <a16:creationId xmlns:a16="http://schemas.microsoft.com/office/drawing/2014/main" id="{AB65569A-AB0D-8927-0430-54AAA0DA87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0979" y="6874824"/>
            <a:ext cx="157231" cy="147916"/>
          </a:xfrm>
          <a:prstGeom prst="rect">
            <a:avLst/>
          </a:prstGeom>
        </p:spPr>
      </p:pic>
      <p:pic>
        <p:nvPicPr>
          <p:cNvPr id="99" name="Imagen 98">
            <a:extLst>
              <a:ext uri="{FF2B5EF4-FFF2-40B4-BE49-F238E27FC236}">
                <a16:creationId xmlns:a16="http://schemas.microsoft.com/office/drawing/2014/main" id="{093CC5CC-4D02-BEEC-6A5A-1AD45B2910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9181" y="7240127"/>
            <a:ext cx="157232" cy="147917"/>
          </a:xfrm>
          <a:prstGeom prst="rect">
            <a:avLst/>
          </a:prstGeom>
        </p:spPr>
      </p:pic>
      <p:pic>
        <p:nvPicPr>
          <p:cNvPr id="100" name="Imagen 99">
            <a:extLst>
              <a:ext uri="{FF2B5EF4-FFF2-40B4-BE49-F238E27FC236}">
                <a16:creationId xmlns:a16="http://schemas.microsoft.com/office/drawing/2014/main" id="{C7FBA76F-0711-A647-23E0-6854C5CD49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9181" y="7601685"/>
            <a:ext cx="157231" cy="147916"/>
          </a:xfrm>
          <a:prstGeom prst="rect">
            <a:avLst/>
          </a:prstGeom>
        </p:spPr>
      </p:pic>
      <p:sp>
        <p:nvSpPr>
          <p:cNvPr id="117" name="Rectángulo 116">
            <a:extLst>
              <a:ext uri="{FF2B5EF4-FFF2-40B4-BE49-F238E27FC236}">
                <a16:creationId xmlns:a16="http://schemas.microsoft.com/office/drawing/2014/main" id="{1F9098C3-FF18-D920-B796-27B701300C3F}"/>
              </a:ext>
            </a:extLst>
          </p:cNvPr>
          <p:cNvSpPr/>
          <p:nvPr/>
        </p:nvSpPr>
        <p:spPr>
          <a:xfrm>
            <a:off x="3589739" y="8316820"/>
            <a:ext cx="147638" cy="13920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solidFill>
                <a:schemeClr val="tx1"/>
              </a:solidFill>
            </a:endParaRPr>
          </a:p>
        </p:txBody>
      </p:sp>
      <p:sp>
        <p:nvSpPr>
          <p:cNvPr id="118" name="Rectángulo 117">
            <a:extLst>
              <a:ext uri="{FF2B5EF4-FFF2-40B4-BE49-F238E27FC236}">
                <a16:creationId xmlns:a16="http://schemas.microsoft.com/office/drawing/2014/main" id="{82B083F7-FFD2-2102-5B29-24E6D2265D2F}"/>
              </a:ext>
            </a:extLst>
          </p:cNvPr>
          <p:cNvSpPr/>
          <p:nvPr/>
        </p:nvSpPr>
        <p:spPr>
          <a:xfrm>
            <a:off x="3789764" y="8316820"/>
            <a:ext cx="147638" cy="13920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19" name="Rectángulo 118">
            <a:extLst>
              <a:ext uri="{FF2B5EF4-FFF2-40B4-BE49-F238E27FC236}">
                <a16:creationId xmlns:a16="http://schemas.microsoft.com/office/drawing/2014/main" id="{66666FA9-BE8D-A02F-2065-B543A56F25B4}"/>
              </a:ext>
            </a:extLst>
          </p:cNvPr>
          <p:cNvSpPr/>
          <p:nvPr/>
        </p:nvSpPr>
        <p:spPr>
          <a:xfrm>
            <a:off x="3989789" y="8316820"/>
            <a:ext cx="147638" cy="13920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0" name="Rectángulo 119">
            <a:extLst>
              <a:ext uri="{FF2B5EF4-FFF2-40B4-BE49-F238E27FC236}">
                <a16:creationId xmlns:a16="http://schemas.microsoft.com/office/drawing/2014/main" id="{B3F9C715-A1B5-1858-13EE-89C1CBC09D79}"/>
              </a:ext>
            </a:extLst>
          </p:cNvPr>
          <p:cNvSpPr/>
          <p:nvPr/>
        </p:nvSpPr>
        <p:spPr>
          <a:xfrm>
            <a:off x="4189814" y="8316820"/>
            <a:ext cx="147638" cy="13920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1" name="Rectángulo 120">
            <a:extLst>
              <a:ext uri="{FF2B5EF4-FFF2-40B4-BE49-F238E27FC236}">
                <a16:creationId xmlns:a16="http://schemas.microsoft.com/office/drawing/2014/main" id="{B1A4100F-B9D2-8525-68D5-4F4A675ED087}"/>
              </a:ext>
            </a:extLst>
          </p:cNvPr>
          <p:cNvSpPr/>
          <p:nvPr/>
        </p:nvSpPr>
        <p:spPr>
          <a:xfrm>
            <a:off x="4389839" y="8316820"/>
            <a:ext cx="147638" cy="13920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2" name="Rectángulo 121">
            <a:extLst>
              <a:ext uri="{FF2B5EF4-FFF2-40B4-BE49-F238E27FC236}">
                <a16:creationId xmlns:a16="http://schemas.microsoft.com/office/drawing/2014/main" id="{A6921406-0FC9-7CED-D019-2C9DB0491B75}"/>
              </a:ext>
            </a:extLst>
          </p:cNvPr>
          <p:cNvSpPr/>
          <p:nvPr/>
        </p:nvSpPr>
        <p:spPr>
          <a:xfrm>
            <a:off x="4669449" y="8322919"/>
            <a:ext cx="147638" cy="13920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3" name="Rectángulo 122">
            <a:extLst>
              <a:ext uri="{FF2B5EF4-FFF2-40B4-BE49-F238E27FC236}">
                <a16:creationId xmlns:a16="http://schemas.microsoft.com/office/drawing/2014/main" id="{739D06B9-16C0-F323-06E9-1BCA048845B7}"/>
              </a:ext>
            </a:extLst>
          </p:cNvPr>
          <p:cNvSpPr/>
          <p:nvPr/>
        </p:nvSpPr>
        <p:spPr>
          <a:xfrm>
            <a:off x="4869474" y="8322919"/>
            <a:ext cx="147638" cy="13920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4" name="Rectángulo 123">
            <a:extLst>
              <a:ext uri="{FF2B5EF4-FFF2-40B4-BE49-F238E27FC236}">
                <a16:creationId xmlns:a16="http://schemas.microsoft.com/office/drawing/2014/main" id="{F5FFA3D3-B1F2-82B8-930F-4546CD790ECF}"/>
              </a:ext>
            </a:extLst>
          </p:cNvPr>
          <p:cNvSpPr/>
          <p:nvPr/>
        </p:nvSpPr>
        <p:spPr>
          <a:xfrm>
            <a:off x="5069499" y="8322919"/>
            <a:ext cx="147638" cy="13920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5" name="Rectángulo 124">
            <a:extLst>
              <a:ext uri="{FF2B5EF4-FFF2-40B4-BE49-F238E27FC236}">
                <a16:creationId xmlns:a16="http://schemas.microsoft.com/office/drawing/2014/main" id="{2AAF0BF9-2537-2859-DFDA-5A21E8CD7559}"/>
              </a:ext>
            </a:extLst>
          </p:cNvPr>
          <p:cNvSpPr/>
          <p:nvPr/>
        </p:nvSpPr>
        <p:spPr>
          <a:xfrm>
            <a:off x="5269524" y="8322919"/>
            <a:ext cx="147638" cy="13920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6" name="Rectángulo 125">
            <a:extLst>
              <a:ext uri="{FF2B5EF4-FFF2-40B4-BE49-F238E27FC236}">
                <a16:creationId xmlns:a16="http://schemas.microsoft.com/office/drawing/2014/main" id="{3FC919E8-7453-3D0A-7F9C-23957F01AC52}"/>
              </a:ext>
            </a:extLst>
          </p:cNvPr>
          <p:cNvSpPr/>
          <p:nvPr/>
        </p:nvSpPr>
        <p:spPr>
          <a:xfrm>
            <a:off x="5469549" y="8322919"/>
            <a:ext cx="147638" cy="13920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7" name="Rectángulo 126">
            <a:extLst>
              <a:ext uri="{FF2B5EF4-FFF2-40B4-BE49-F238E27FC236}">
                <a16:creationId xmlns:a16="http://schemas.microsoft.com/office/drawing/2014/main" id="{0B4E888C-DD5E-67C9-E645-6C75E5BFF777}"/>
              </a:ext>
            </a:extLst>
          </p:cNvPr>
          <p:cNvSpPr/>
          <p:nvPr/>
        </p:nvSpPr>
        <p:spPr>
          <a:xfrm>
            <a:off x="5749159" y="8322919"/>
            <a:ext cx="147638" cy="13920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8" name="Rectángulo 127">
            <a:extLst>
              <a:ext uri="{FF2B5EF4-FFF2-40B4-BE49-F238E27FC236}">
                <a16:creationId xmlns:a16="http://schemas.microsoft.com/office/drawing/2014/main" id="{293E8DEF-29D9-EB05-2B55-FB7C5D2F0D76}"/>
              </a:ext>
            </a:extLst>
          </p:cNvPr>
          <p:cNvSpPr/>
          <p:nvPr/>
        </p:nvSpPr>
        <p:spPr>
          <a:xfrm>
            <a:off x="5949184" y="8322919"/>
            <a:ext cx="147638" cy="13920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9" name="Rectángulo 128">
            <a:extLst>
              <a:ext uri="{FF2B5EF4-FFF2-40B4-BE49-F238E27FC236}">
                <a16:creationId xmlns:a16="http://schemas.microsoft.com/office/drawing/2014/main" id="{C0C54806-67E5-CE02-54F0-60FC6AE8ACD0}"/>
              </a:ext>
            </a:extLst>
          </p:cNvPr>
          <p:cNvSpPr/>
          <p:nvPr/>
        </p:nvSpPr>
        <p:spPr>
          <a:xfrm>
            <a:off x="6149209" y="8322919"/>
            <a:ext cx="147638" cy="13920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30" name="Rectángulo 129">
            <a:extLst>
              <a:ext uri="{FF2B5EF4-FFF2-40B4-BE49-F238E27FC236}">
                <a16:creationId xmlns:a16="http://schemas.microsoft.com/office/drawing/2014/main" id="{911F030F-9942-78BD-96B4-D1928708A32C}"/>
              </a:ext>
            </a:extLst>
          </p:cNvPr>
          <p:cNvSpPr/>
          <p:nvPr/>
        </p:nvSpPr>
        <p:spPr>
          <a:xfrm>
            <a:off x="6349234" y="8322919"/>
            <a:ext cx="147638" cy="13920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31" name="Rectángulo 130">
            <a:extLst>
              <a:ext uri="{FF2B5EF4-FFF2-40B4-BE49-F238E27FC236}">
                <a16:creationId xmlns:a16="http://schemas.microsoft.com/office/drawing/2014/main" id="{B87F7C65-FE0C-E0F6-C086-73E6563CD53F}"/>
              </a:ext>
            </a:extLst>
          </p:cNvPr>
          <p:cNvSpPr/>
          <p:nvPr/>
        </p:nvSpPr>
        <p:spPr>
          <a:xfrm>
            <a:off x="6549259" y="8322919"/>
            <a:ext cx="147638" cy="13920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cxnSp>
        <p:nvCxnSpPr>
          <p:cNvPr id="132" name="Conector recto 131">
            <a:extLst>
              <a:ext uri="{FF2B5EF4-FFF2-40B4-BE49-F238E27FC236}">
                <a16:creationId xmlns:a16="http://schemas.microsoft.com/office/drawing/2014/main" id="{39673E92-32E0-0EFE-8626-74B7A8F2C053}"/>
              </a:ext>
            </a:extLst>
          </p:cNvPr>
          <p:cNvCxnSpPr/>
          <p:nvPr/>
        </p:nvCxnSpPr>
        <p:spPr>
          <a:xfrm>
            <a:off x="4605156" y="8289140"/>
            <a:ext cx="0" cy="19297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Conector recto 132">
            <a:extLst>
              <a:ext uri="{FF2B5EF4-FFF2-40B4-BE49-F238E27FC236}">
                <a16:creationId xmlns:a16="http://schemas.microsoft.com/office/drawing/2014/main" id="{2BBF6EC9-5086-212F-7AC3-7852BF98F7FF}"/>
              </a:ext>
            </a:extLst>
          </p:cNvPr>
          <p:cNvCxnSpPr/>
          <p:nvPr/>
        </p:nvCxnSpPr>
        <p:spPr>
          <a:xfrm>
            <a:off x="5683862" y="8289140"/>
            <a:ext cx="0" cy="19297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Rectángulo 140">
            <a:extLst>
              <a:ext uri="{FF2B5EF4-FFF2-40B4-BE49-F238E27FC236}">
                <a16:creationId xmlns:a16="http://schemas.microsoft.com/office/drawing/2014/main" id="{AB5C5C8A-44C5-D329-DB77-27302CCECE2F}"/>
              </a:ext>
            </a:extLst>
          </p:cNvPr>
          <p:cNvSpPr/>
          <p:nvPr/>
        </p:nvSpPr>
        <p:spPr>
          <a:xfrm>
            <a:off x="3580177" y="2801362"/>
            <a:ext cx="147638" cy="13920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42" name="Rectángulo 141">
            <a:extLst>
              <a:ext uri="{FF2B5EF4-FFF2-40B4-BE49-F238E27FC236}">
                <a16:creationId xmlns:a16="http://schemas.microsoft.com/office/drawing/2014/main" id="{5A7B937A-EA5F-F77E-6080-498F9114FED1}"/>
              </a:ext>
            </a:extLst>
          </p:cNvPr>
          <p:cNvSpPr/>
          <p:nvPr/>
        </p:nvSpPr>
        <p:spPr>
          <a:xfrm>
            <a:off x="3580177" y="3015645"/>
            <a:ext cx="147638" cy="13920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43" name="Rectángulo 142">
            <a:extLst>
              <a:ext uri="{FF2B5EF4-FFF2-40B4-BE49-F238E27FC236}">
                <a16:creationId xmlns:a16="http://schemas.microsoft.com/office/drawing/2014/main" id="{F7486C9D-E7B5-938C-31A5-5F737869E174}"/>
              </a:ext>
            </a:extLst>
          </p:cNvPr>
          <p:cNvSpPr/>
          <p:nvPr/>
        </p:nvSpPr>
        <p:spPr>
          <a:xfrm>
            <a:off x="3580177" y="3236096"/>
            <a:ext cx="147638" cy="13920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44" name="Rectángulo 143">
            <a:extLst>
              <a:ext uri="{FF2B5EF4-FFF2-40B4-BE49-F238E27FC236}">
                <a16:creationId xmlns:a16="http://schemas.microsoft.com/office/drawing/2014/main" id="{40436929-1421-FD1B-D45A-CAA3EFFEE8D4}"/>
              </a:ext>
            </a:extLst>
          </p:cNvPr>
          <p:cNvSpPr/>
          <p:nvPr/>
        </p:nvSpPr>
        <p:spPr>
          <a:xfrm>
            <a:off x="4586934" y="2806750"/>
            <a:ext cx="147638" cy="13920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45" name="Rectángulo 144">
            <a:extLst>
              <a:ext uri="{FF2B5EF4-FFF2-40B4-BE49-F238E27FC236}">
                <a16:creationId xmlns:a16="http://schemas.microsoft.com/office/drawing/2014/main" id="{C57E6217-E0D9-EDC6-E711-79AC8323E680}"/>
              </a:ext>
            </a:extLst>
          </p:cNvPr>
          <p:cNvSpPr/>
          <p:nvPr/>
        </p:nvSpPr>
        <p:spPr>
          <a:xfrm>
            <a:off x="4586934" y="3021033"/>
            <a:ext cx="147638" cy="13920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46" name="Rectángulo 145">
            <a:extLst>
              <a:ext uri="{FF2B5EF4-FFF2-40B4-BE49-F238E27FC236}">
                <a16:creationId xmlns:a16="http://schemas.microsoft.com/office/drawing/2014/main" id="{FDD77DFD-65E0-92FE-2D01-4B0871AB3B7F}"/>
              </a:ext>
            </a:extLst>
          </p:cNvPr>
          <p:cNvSpPr/>
          <p:nvPr/>
        </p:nvSpPr>
        <p:spPr>
          <a:xfrm>
            <a:off x="4586934" y="3241484"/>
            <a:ext cx="147638" cy="13920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47" name="Rectángulo 146">
            <a:extLst>
              <a:ext uri="{FF2B5EF4-FFF2-40B4-BE49-F238E27FC236}">
                <a16:creationId xmlns:a16="http://schemas.microsoft.com/office/drawing/2014/main" id="{302DFF35-FFE5-6DB8-CEF1-1D8470A933EB}"/>
              </a:ext>
            </a:extLst>
          </p:cNvPr>
          <p:cNvSpPr/>
          <p:nvPr/>
        </p:nvSpPr>
        <p:spPr>
          <a:xfrm>
            <a:off x="5485086" y="2797880"/>
            <a:ext cx="147638" cy="13920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48" name="Rectángulo 147">
            <a:extLst>
              <a:ext uri="{FF2B5EF4-FFF2-40B4-BE49-F238E27FC236}">
                <a16:creationId xmlns:a16="http://schemas.microsoft.com/office/drawing/2014/main" id="{4F30934C-9239-8B17-5AE3-2677BECB0498}"/>
              </a:ext>
            </a:extLst>
          </p:cNvPr>
          <p:cNvSpPr/>
          <p:nvPr/>
        </p:nvSpPr>
        <p:spPr>
          <a:xfrm>
            <a:off x="5485086" y="3012163"/>
            <a:ext cx="147638" cy="13920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49" name="Rectángulo 148">
            <a:extLst>
              <a:ext uri="{FF2B5EF4-FFF2-40B4-BE49-F238E27FC236}">
                <a16:creationId xmlns:a16="http://schemas.microsoft.com/office/drawing/2014/main" id="{641693D7-8388-9B5E-00DE-9609E6B4D83F}"/>
              </a:ext>
            </a:extLst>
          </p:cNvPr>
          <p:cNvSpPr/>
          <p:nvPr/>
        </p:nvSpPr>
        <p:spPr>
          <a:xfrm>
            <a:off x="5485086" y="3232614"/>
            <a:ext cx="147638" cy="13920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50" name="Rectángulo: una sola esquina cortada 149">
            <a:extLst>
              <a:ext uri="{FF2B5EF4-FFF2-40B4-BE49-F238E27FC236}">
                <a16:creationId xmlns:a16="http://schemas.microsoft.com/office/drawing/2014/main" id="{E7A0300E-B322-2942-7101-8022673A4451}"/>
              </a:ext>
            </a:extLst>
          </p:cNvPr>
          <p:cNvSpPr/>
          <p:nvPr/>
        </p:nvSpPr>
        <p:spPr>
          <a:xfrm>
            <a:off x="3589739" y="8626757"/>
            <a:ext cx="3083691" cy="1084450"/>
          </a:xfrm>
          <a:prstGeom prst="snip1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200" dirty="0">
              <a:solidFill>
                <a:schemeClr val="tx1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151" name="CuadroTexto 150">
            <a:extLst>
              <a:ext uri="{FF2B5EF4-FFF2-40B4-BE49-F238E27FC236}">
                <a16:creationId xmlns:a16="http://schemas.microsoft.com/office/drawing/2014/main" id="{38339F9A-71DB-003B-2166-E2BB48BC6A4A}"/>
              </a:ext>
            </a:extLst>
          </p:cNvPr>
          <p:cNvSpPr txBox="1"/>
          <p:nvPr/>
        </p:nvSpPr>
        <p:spPr>
          <a:xfrm>
            <a:off x="3479695" y="8015479"/>
            <a:ext cx="21374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>
                <a:latin typeface="OCRB" panose="020B0609020202020204" pitchFamily="49" charset="0"/>
              </a:rPr>
              <a:t>Puntos experiencia</a:t>
            </a:r>
            <a:endParaRPr lang="es-CL" sz="1400" b="1" dirty="0">
              <a:latin typeface="OCRB" panose="020B0609020202020204" pitchFamily="49" charset="0"/>
            </a:endParaRPr>
          </a:p>
        </p:txBody>
      </p:sp>
      <p:sp>
        <p:nvSpPr>
          <p:cNvPr id="152" name="CuadroTexto 151">
            <a:extLst>
              <a:ext uri="{FF2B5EF4-FFF2-40B4-BE49-F238E27FC236}">
                <a16:creationId xmlns:a16="http://schemas.microsoft.com/office/drawing/2014/main" id="{C5CF543F-A9C4-B2F5-9DD6-2852173B9456}"/>
              </a:ext>
            </a:extLst>
          </p:cNvPr>
          <p:cNvSpPr txBox="1"/>
          <p:nvPr/>
        </p:nvSpPr>
        <p:spPr>
          <a:xfrm>
            <a:off x="3541696" y="8611836"/>
            <a:ext cx="21374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>
                <a:latin typeface="OCRB" panose="020B0609020202020204" pitchFamily="49" charset="0"/>
              </a:rPr>
              <a:t>Impulso</a:t>
            </a:r>
            <a:endParaRPr lang="es-CL" sz="1400" b="1" dirty="0">
              <a:latin typeface="OCRB" panose="020B0609020202020204" pitchFamily="49" charset="0"/>
            </a:endParaRPr>
          </a:p>
        </p:txBody>
      </p:sp>
      <p:sp>
        <p:nvSpPr>
          <p:cNvPr id="153" name="Rectángulo 152">
            <a:extLst>
              <a:ext uri="{FF2B5EF4-FFF2-40B4-BE49-F238E27FC236}">
                <a16:creationId xmlns:a16="http://schemas.microsoft.com/office/drawing/2014/main" id="{D1A9EEA2-4207-1984-27B7-F6DBDB30C195}"/>
              </a:ext>
            </a:extLst>
          </p:cNvPr>
          <p:cNvSpPr/>
          <p:nvPr/>
        </p:nvSpPr>
        <p:spPr>
          <a:xfrm>
            <a:off x="4143193" y="9504071"/>
            <a:ext cx="147638" cy="13920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solidFill>
                <a:schemeClr val="tx1"/>
              </a:solidFill>
            </a:endParaRPr>
          </a:p>
        </p:txBody>
      </p:sp>
      <p:sp>
        <p:nvSpPr>
          <p:cNvPr id="154" name="Rectángulo 153">
            <a:extLst>
              <a:ext uri="{FF2B5EF4-FFF2-40B4-BE49-F238E27FC236}">
                <a16:creationId xmlns:a16="http://schemas.microsoft.com/office/drawing/2014/main" id="{3FC4904E-A808-DF4C-5435-11351FD87475}"/>
              </a:ext>
            </a:extLst>
          </p:cNvPr>
          <p:cNvSpPr/>
          <p:nvPr/>
        </p:nvSpPr>
        <p:spPr>
          <a:xfrm>
            <a:off x="4343218" y="9504071"/>
            <a:ext cx="147638" cy="13920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55" name="Rectángulo 154">
            <a:extLst>
              <a:ext uri="{FF2B5EF4-FFF2-40B4-BE49-F238E27FC236}">
                <a16:creationId xmlns:a16="http://schemas.microsoft.com/office/drawing/2014/main" id="{A44D24CB-E437-33D1-BF83-17EBFCABF97A}"/>
              </a:ext>
            </a:extLst>
          </p:cNvPr>
          <p:cNvSpPr/>
          <p:nvPr/>
        </p:nvSpPr>
        <p:spPr>
          <a:xfrm>
            <a:off x="4543243" y="9504071"/>
            <a:ext cx="147638" cy="13920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56" name="Rectángulo 155">
            <a:extLst>
              <a:ext uri="{FF2B5EF4-FFF2-40B4-BE49-F238E27FC236}">
                <a16:creationId xmlns:a16="http://schemas.microsoft.com/office/drawing/2014/main" id="{2765418E-647F-C8E5-A573-AF70824CDD45}"/>
              </a:ext>
            </a:extLst>
          </p:cNvPr>
          <p:cNvSpPr/>
          <p:nvPr/>
        </p:nvSpPr>
        <p:spPr>
          <a:xfrm>
            <a:off x="4743268" y="9504071"/>
            <a:ext cx="147638" cy="13920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57" name="Rectángulo 156">
            <a:extLst>
              <a:ext uri="{FF2B5EF4-FFF2-40B4-BE49-F238E27FC236}">
                <a16:creationId xmlns:a16="http://schemas.microsoft.com/office/drawing/2014/main" id="{090FAEBE-768C-4035-FF7C-2A5711872067}"/>
              </a:ext>
            </a:extLst>
          </p:cNvPr>
          <p:cNvSpPr/>
          <p:nvPr/>
        </p:nvSpPr>
        <p:spPr>
          <a:xfrm>
            <a:off x="4943293" y="9504071"/>
            <a:ext cx="147638" cy="13920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58" name="Rectángulo 157">
            <a:extLst>
              <a:ext uri="{FF2B5EF4-FFF2-40B4-BE49-F238E27FC236}">
                <a16:creationId xmlns:a16="http://schemas.microsoft.com/office/drawing/2014/main" id="{A4704D95-DE80-7A86-187F-56CA272EFDC4}"/>
              </a:ext>
            </a:extLst>
          </p:cNvPr>
          <p:cNvSpPr/>
          <p:nvPr/>
        </p:nvSpPr>
        <p:spPr>
          <a:xfrm>
            <a:off x="5149084" y="9504201"/>
            <a:ext cx="147638" cy="13920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59" name="Rectángulo 158">
            <a:extLst>
              <a:ext uri="{FF2B5EF4-FFF2-40B4-BE49-F238E27FC236}">
                <a16:creationId xmlns:a16="http://schemas.microsoft.com/office/drawing/2014/main" id="{E988D03B-0079-A940-29C1-4B5E8784EF46}"/>
              </a:ext>
            </a:extLst>
          </p:cNvPr>
          <p:cNvSpPr/>
          <p:nvPr/>
        </p:nvSpPr>
        <p:spPr>
          <a:xfrm>
            <a:off x="5349109" y="9504201"/>
            <a:ext cx="147638" cy="13920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60" name="Rectángulo 159">
            <a:extLst>
              <a:ext uri="{FF2B5EF4-FFF2-40B4-BE49-F238E27FC236}">
                <a16:creationId xmlns:a16="http://schemas.microsoft.com/office/drawing/2014/main" id="{9D0BA908-D067-F049-D1AE-C1A3106963EF}"/>
              </a:ext>
            </a:extLst>
          </p:cNvPr>
          <p:cNvSpPr/>
          <p:nvPr/>
        </p:nvSpPr>
        <p:spPr>
          <a:xfrm>
            <a:off x="5549134" y="9504201"/>
            <a:ext cx="147638" cy="13920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61" name="Rectángulo 160">
            <a:extLst>
              <a:ext uri="{FF2B5EF4-FFF2-40B4-BE49-F238E27FC236}">
                <a16:creationId xmlns:a16="http://schemas.microsoft.com/office/drawing/2014/main" id="{1988BD1C-25D8-E468-2296-4E7828DF10A8}"/>
              </a:ext>
            </a:extLst>
          </p:cNvPr>
          <p:cNvSpPr/>
          <p:nvPr/>
        </p:nvSpPr>
        <p:spPr>
          <a:xfrm>
            <a:off x="5749159" y="9504201"/>
            <a:ext cx="147638" cy="13920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62" name="Rectángulo 161">
            <a:extLst>
              <a:ext uri="{FF2B5EF4-FFF2-40B4-BE49-F238E27FC236}">
                <a16:creationId xmlns:a16="http://schemas.microsoft.com/office/drawing/2014/main" id="{5D244AFB-CABD-5276-1820-ABEC3625C53E}"/>
              </a:ext>
            </a:extLst>
          </p:cNvPr>
          <p:cNvSpPr/>
          <p:nvPr/>
        </p:nvSpPr>
        <p:spPr>
          <a:xfrm>
            <a:off x="5949184" y="9504201"/>
            <a:ext cx="147638" cy="13920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aphicFrame>
        <p:nvGraphicFramePr>
          <p:cNvPr id="167" name="Tabla 166">
            <a:extLst>
              <a:ext uri="{FF2B5EF4-FFF2-40B4-BE49-F238E27FC236}">
                <a16:creationId xmlns:a16="http://schemas.microsoft.com/office/drawing/2014/main" id="{4D7283FF-2E07-3BB9-DE60-A5BCEF9CE2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2474527"/>
              </p:ext>
            </p:extLst>
          </p:nvPr>
        </p:nvGraphicFramePr>
        <p:xfrm>
          <a:off x="3484954" y="3747171"/>
          <a:ext cx="3188476" cy="85344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307431">
                  <a:extLst>
                    <a:ext uri="{9D8B030D-6E8A-4147-A177-3AD203B41FA5}">
                      <a16:colId xmlns:a16="http://schemas.microsoft.com/office/drawing/2014/main" val="2301352857"/>
                    </a:ext>
                  </a:extLst>
                </a:gridCol>
                <a:gridCol w="2881045">
                  <a:extLst>
                    <a:ext uri="{9D8B030D-6E8A-4147-A177-3AD203B41FA5}">
                      <a16:colId xmlns:a16="http://schemas.microsoft.com/office/drawing/2014/main" val="1773703802"/>
                    </a:ext>
                  </a:extLst>
                </a:gridCol>
              </a:tblGrid>
              <a:tr h="160149">
                <a:tc>
                  <a:txBody>
                    <a:bodyPr/>
                    <a:lstStyle/>
                    <a:p>
                      <a:endParaRPr lang="es-CL" sz="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800" dirty="0">
                        <a:latin typeface="OCRB" panose="020B0609020202020204" pitchFamily="49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1301629"/>
                  </a:ext>
                </a:extLst>
              </a:tr>
              <a:tr h="162837">
                <a:tc>
                  <a:txBody>
                    <a:bodyPr/>
                    <a:lstStyle/>
                    <a:p>
                      <a:endParaRPr lang="es-CL" sz="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800" dirty="0">
                        <a:latin typeface="OCRB" panose="020B0609020202020204" pitchFamily="49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8558453"/>
                  </a:ext>
                </a:extLst>
              </a:tr>
              <a:tr h="162837">
                <a:tc>
                  <a:txBody>
                    <a:bodyPr/>
                    <a:lstStyle/>
                    <a:p>
                      <a:endParaRPr lang="es-CL" sz="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800" dirty="0">
                        <a:latin typeface="OCRB" panose="020B0609020202020204" pitchFamily="49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86733708"/>
                  </a:ext>
                </a:extLst>
              </a:tr>
              <a:tr h="162837">
                <a:tc>
                  <a:txBody>
                    <a:bodyPr/>
                    <a:lstStyle/>
                    <a:p>
                      <a:endParaRPr lang="es-CL" sz="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800" dirty="0">
                        <a:latin typeface="OCRB" panose="020B0609020202020204" pitchFamily="49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9546702"/>
                  </a:ext>
                </a:extLst>
              </a:tr>
            </a:tbl>
          </a:graphicData>
        </a:graphic>
      </p:graphicFrame>
      <p:pic>
        <p:nvPicPr>
          <p:cNvPr id="168" name="Imagen 167">
            <a:extLst>
              <a:ext uri="{FF2B5EF4-FFF2-40B4-BE49-F238E27FC236}">
                <a16:creationId xmlns:a16="http://schemas.microsoft.com/office/drawing/2014/main" id="{E67763EE-9566-16F7-5DBC-B90E9845B7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4858" y="3805661"/>
            <a:ext cx="139694" cy="134520"/>
          </a:xfrm>
          <a:prstGeom prst="rect">
            <a:avLst/>
          </a:prstGeom>
        </p:spPr>
      </p:pic>
      <p:pic>
        <p:nvPicPr>
          <p:cNvPr id="169" name="Imagen 168">
            <a:extLst>
              <a:ext uri="{FF2B5EF4-FFF2-40B4-BE49-F238E27FC236}">
                <a16:creationId xmlns:a16="http://schemas.microsoft.com/office/drawing/2014/main" id="{084DD4C6-F2E3-8AC4-C43F-0F35EEE69C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4858" y="4006161"/>
            <a:ext cx="139694" cy="134520"/>
          </a:xfrm>
          <a:prstGeom prst="rect">
            <a:avLst/>
          </a:prstGeom>
        </p:spPr>
      </p:pic>
      <p:pic>
        <p:nvPicPr>
          <p:cNvPr id="170" name="Imagen 169">
            <a:extLst>
              <a:ext uri="{FF2B5EF4-FFF2-40B4-BE49-F238E27FC236}">
                <a16:creationId xmlns:a16="http://schemas.microsoft.com/office/drawing/2014/main" id="{61A5360D-29CE-9202-D1A9-5C31EFF062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6734" y="4206661"/>
            <a:ext cx="139694" cy="134520"/>
          </a:xfrm>
          <a:prstGeom prst="rect">
            <a:avLst/>
          </a:prstGeom>
        </p:spPr>
      </p:pic>
      <p:pic>
        <p:nvPicPr>
          <p:cNvPr id="171" name="Imagen 170">
            <a:extLst>
              <a:ext uri="{FF2B5EF4-FFF2-40B4-BE49-F238E27FC236}">
                <a16:creationId xmlns:a16="http://schemas.microsoft.com/office/drawing/2014/main" id="{8B93BE7C-BC39-E99A-C0F0-662924563D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4858" y="4400809"/>
            <a:ext cx="139694" cy="134520"/>
          </a:xfrm>
          <a:prstGeom prst="rect">
            <a:avLst/>
          </a:prstGeom>
        </p:spPr>
      </p:pic>
      <p:pic>
        <p:nvPicPr>
          <p:cNvPr id="175" name="Imagen 174">
            <a:extLst>
              <a:ext uri="{FF2B5EF4-FFF2-40B4-BE49-F238E27FC236}">
                <a16:creationId xmlns:a16="http://schemas.microsoft.com/office/drawing/2014/main" id="{62FA8D96-37F8-F1E1-D156-7893C94B5C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7722" y="27044"/>
            <a:ext cx="1099199" cy="289990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B9ABD8D8-1815-5644-AE2D-635DC42FC70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43268" y="374183"/>
            <a:ext cx="1800000" cy="1800000"/>
          </a:xfrm>
          <a:prstGeom prst="rect">
            <a:avLst/>
          </a:prstGeom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id="{FD4EDC76-7DB4-A4C7-887F-9648A20B5879}"/>
              </a:ext>
            </a:extLst>
          </p:cNvPr>
          <p:cNvSpPr txBox="1"/>
          <p:nvPr/>
        </p:nvSpPr>
        <p:spPr>
          <a:xfrm>
            <a:off x="3657321" y="5573658"/>
            <a:ext cx="29297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latin typeface="OCRB" panose="020B0609020202020204" pitchFamily="49" charset="0"/>
              </a:rPr>
              <a:t>Tarjeta Trauma </a:t>
            </a:r>
            <a:r>
              <a:rPr lang="es-ES" sz="1000" dirty="0" err="1">
                <a:latin typeface="OCRB" panose="020B0609020202020204" pitchFamily="49" charset="0"/>
              </a:rPr>
              <a:t>Team</a:t>
            </a:r>
            <a:r>
              <a:rPr lang="es-ES" sz="1000" dirty="0">
                <a:latin typeface="OCRB" panose="020B0609020202020204" pitchFamily="49" charset="0"/>
              </a:rPr>
              <a:t> </a:t>
            </a:r>
            <a:endParaRPr lang="es-CL" sz="1000" dirty="0">
              <a:latin typeface="OCRB" panose="020B0609020202020204" pitchFamily="49" charset="0"/>
            </a:endParaRP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6294C879-0FDF-2F0C-E4F3-3046F9719460}"/>
              </a:ext>
            </a:extLst>
          </p:cNvPr>
          <p:cNvSpPr txBox="1"/>
          <p:nvPr/>
        </p:nvSpPr>
        <p:spPr>
          <a:xfrm>
            <a:off x="3587020" y="8831006"/>
            <a:ext cx="29297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latin typeface="OCRB" panose="020B0609020202020204" pitchFamily="49" charset="0"/>
              </a:rPr>
              <a:t>Desarrollar una IA que potencie a los humanos.</a:t>
            </a:r>
            <a:endParaRPr lang="es-CL" sz="1000" dirty="0">
              <a:latin typeface="OCRB" panose="020B0609020202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6051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: una sola esquina cortada 3">
            <a:extLst>
              <a:ext uri="{FF2B5EF4-FFF2-40B4-BE49-F238E27FC236}">
                <a16:creationId xmlns:a16="http://schemas.microsoft.com/office/drawing/2014/main" id="{F6289A13-BCDF-4602-D9C5-BE4F12BF2BDF}"/>
              </a:ext>
            </a:extLst>
          </p:cNvPr>
          <p:cNvSpPr/>
          <p:nvPr/>
        </p:nvSpPr>
        <p:spPr>
          <a:xfrm>
            <a:off x="329183" y="341376"/>
            <a:ext cx="4223831" cy="329184"/>
          </a:xfrm>
          <a:prstGeom prst="snip1Rect">
            <a:avLst>
              <a:gd name="adj" fmla="val 50000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s-CL" sz="1200" dirty="0">
                <a:solidFill>
                  <a:sysClr val="windowText" lastClr="000000"/>
                </a:solidFill>
                <a:effectLst/>
                <a:latin typeface="OCRB" panose="020B0609020202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Nova “La Sombra Mortal" </a:t>
            </a:r>
            <a:endParaRPr lang="es-CL" sz="900" b="1" dirty="0">
              <a:solidFill>
                <a:sysClr val="windowText" lastClr="000000"/>
              </a:solidFill>
              <a:latin typeface="OCRB" panose="020B0609020202020204" pitchFamily="49" charset="0"/>
            </a:endParaRPr>
          </a:p>
        </p:txBody>
      </p:sp>
      <p:sp>
        <p:nvSpPr>
          <p:cNvPr id="5" name="Rectángulo: una sola esquina cortada 4">
            <a:extLst>
              <a:ext uri="{FF2B5EF4-FFF2-40B4-BE49-F238E27FC236}">
                <a16:creationId xmlns:a16="http://schemas.microsoft.com/office/drawing/2014/main" id="{1BAEE9B5-E0F4-9B95-768D-E61C42305491}"/>
              </a:ext>
            </a:extLst>
          </p:cNvPr>
          <p:cNvSpPr/>
          <p:nvPr/>
        </p:nvSpPr>
        <p:spPr>
          <a:xfrm>
            <a:off x="329184" y="670560"/>
            <a:ext cx="4287372" cy="1542925"/>
          </a:xfrm>
          <a:prstGeom prst="snip1Rect">
            <a:avLst>
              <a:gd name="adj" fmla="val 9107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s-CL" sz="1100" dirty="0">
                <a:solidFill>
                  <a:sysClr val="windowText" lastClr="000000"/>
                </a:solidFill>
                <a:latin typeface="OCRB" panose="020B0609020202020204" pitchFamily="49" charset="0"/>
              </a:rPr>
              <a:t>Asesina de élite</a:t>
            </a:r>
          </a:p>
          <a:p>
            <a:r>
              <a:rPr lang="es-ES" sz="1100" dirty="0">
                <a:solidFill>
                  <a:sysClr val="windowText" lastClr="000000"/>
                </a:solidFill>
                <a:latin typeface="OCRB" panose="020B0609020202020204" pitchFamily="49" charset="0"/>
              </a:rPr>
              <a:t>Nova fue criada en una instalación de entrenamiento clandestina desde una edad temprana. Es la mejor en su campo y es contratada para eliminar a objetivos de alto perfil. Su pasado y verdadera identidad son un misterio. </a:t>
            </a:r>
            <a:endParaRPr lang="es-CL" sz="1100" dirty="0">
              <a:solidFill>
                <a:sysClr val="windowText" lastClr="000000"/>
              </a:solidFill>
              <a:latin typeface="OCRB" panose="020B0609020202020204" pitchFamily="49" charset="0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45AC46AF-3BA6-5029-16B8-CF0509815D93}"/>
              </a:ext>
            </a:extLst>
          </p:cNvPr>
          <p:cNvSpPr/>
          <p:nvPr/>
        </p:nvSpPr>
        <p:spPr>
          <a:xfrm>
            <a:off x="4710879" y="341376"/>
            <a:ext cx="1876166" cy="187210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49CCCDE4-0507-E27B-C572-FB6178F9E958}"/>
              </a:ext>
            </a:extLst>
          </p:cNvPr>
          <p:cNvSpPr txBox="1"/>
          <p:nvPr/>
        </p:nvSpPr>
        <p:spPr>
          <a:xfrm>
            <a:off x="329184" y="2213485"/>
            <a:ext cx="30998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>
                <a:latin typeface="OCRB" panose="020B0604020202020204" pitchFamily="49" charset="0"/>
              </a:rPr>
              <a:t>Marcas</a:t>
            </a:r>
            <a:endParaRPr lang="es-CL" sz="1200" b="1" dirty="0">
              <a:latin typeface="OCRB" panose="020B0604020202020204" pitchFamily="49" charset="0"/>
            </a:endParaRPr>
          </a:p>
        </p:txBody>
      </p:sp>
      <p:sp>
        <p:nvSpPr>
          <p:cNvPr id="8" name="Rectángulo: una sola esquina cortada 7">
            <a:extLst>
              <a:ext uri="{FF2B5EF4-FFF2-40B4-BE49-F238E27FC236}">
                <a16:creationId xmlns:a16="http://schemas.microsoft.com/office/drawing/2014/main" id="{16D2D33D-BAC1-BFE7-E244-1B96F43DDE06}"/>
              </a:ext>
            </a:extLst>
          </p:cNvPr>
          <p:cNvSpPr/>
          <p:nvPr/>
        </p:nvSpPr>
        <p:spPr>
          <a:xfrm>
            <a:off x="329184" y="2487805"/>
            <a:ext cx="3099816" cy="1403604"/>
          </a:xfrm>
          <a:prstGeom prst="snip1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200" dirty="0">
              <a:solidFill>
                <a:schemeClr val="tx1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A2B6E3A5-08FC-5265-1A2D-EBF3E79E8B03}"/>
              </a:ext>
            </a:extLst>
          </p:cNvPr>
          <p:cNvSpPr txBox="1"/>
          <p:nvPr/>
        </p:nvSpPr>
        <p:spPr>
          <a:xfrm>
            <a:off x="329184" y="2545348"/>
            <a:ext cx="30998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u="sng" dirty="0">
                <a:latin typeface="OCRB" panose="020B0609020202020204" pitchFamily="49" charset="0"/>
              </a:rPr>
              <a:t>_Asesina entrenada_____________</a:t>
            </a:r>
            <a:endParaRPr lang="es-CL" sz="1100" u="sng" dirty="0">
              <a:latin typeface="OCRB" panose="020B0609020202020204" pitchFamily="49" charset="0"/>
            </a:endParaRPr>
          </a:p>
        </p:txBody>
      </p:sp>
      <p:graphicFrame>
        <p:nvGraphicFramePr>
          <p:cNvPr id="12" name="Tabla 12">
            <a:extLst>
              <a:ext uri="{FF2B5EF4-FFF2-40B4-BE49-F238E27FC236}">
                <a16:creationId xmlns:a16="http://schemas.microsoft.com/office/drawing/2014/main" id="{6CD5BA41-07E3-1316-A6EF-E03B63C14F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8598106"/>
              </p:ext>
            </p:extLst>
          </p:nvPr>
        </p:nvGraphicFramePr>
        <p:xfrm>
          <a:off x="431292" y="2764804"/>
          <a:ext cx="2895600" cy="106680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279192">
                  <a:extLst>
                    <a:ext uri="{9D8B030D-6E8A-4147-A177-3AD203B41FA5}">
                      <a16:colId xmlns:a16="http://schemas.microsoft.com/office/drawing/2014/main" val="4020671186"/>
                    </a:ext>
                  </a:extLst>
                </a:gridCol>
                <a:gridCol w="2616408">
                  <a:extLst>
                    <a:ext uri="{9D8B030D-6E8A-4147-A177-3AD203B41FA5}">
                      <a16:colId xmlns:a16="http://schemas.microsoft.com/office/drawing/2014/main" val="2622965063"/>
                    </a:ext>
                  </a:extLst>
                </a:gridCol>
              </a:tblGrid>
              <a:tr h="162837">
                <a:tc>
                  <a:txBody>
                    <a:bodyPr/>
                    <a:lstStyle/>
                    <a:p>
                      <a:endParaRPr lang="es-CL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800" dirty="0">
                          <a:latin typeface="OCRB" panose="020B0609020202020204" pitchFamily="49" charset="0"/>
                        </a:rPr>
                        <a:t>Sigilosa</a:t>
                      </a:r>
                      <a:endParaRPr lang="es-CL" sz="800" dirty="0">
                        <a:latin typeface="OCRB" panose="020B0609020202020204" pitchFamily="49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2735026"/>
                  </a:ext>
                </a:extLst>
              </a:tr>
              <a:tr h="162837">
                <a:tc>
                  <a:txBody>
                    <a:bodyPr/>
                    <a:lstStyle/>
                    <a:p>
                      <a:endParaRPr lang="es-CL" sz="8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800" dirty="0">
                          <a:latin typeface="OCRB" panose="020B0609020202020204" pitchFamily="49" charset="0"/>
                        </a:rPr>
                        <a:t>Artes marciales</a:t>
                      </a:r>
                      <a:endParaRPr lang="es-CL" sz="800" dirty="0">
                        <a:latin typeface="OCRB" panose="020B0609020202020204" pitchFamily="49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9676800"/>
                  </a:ext>
                </a:extLst>
              </a:tr>
              <a:tr h="162837">
                <a:tc>
                  <a:txBody>
                    <a:bodyPr/>
                    <a:lstStyle/>
                    <a:p>
                      <a:endParaRPr lang="es-CL" sz="8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800" dirty="0">
                          <a:latin typeface="OCRB" panose="020B0609020202020204" pitchFamily="49" charset="0"/>
                        </a:rPr>
                        <a:t>Puntería precisa</a:t>
                      </a:r>
                      <a:endParaRPr lang="es-CL" sz="800" dirty="0">
                        <a:latin typeface="OCRB" panose="020B0609020202020204" pitchFamily="49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6356929"/>
                  </a:ext>
                </a:extLst>
              </a:tr>
              <a:tr h="162837">
                <a:tc>
                  <a:txBody>
                    <a:bodyPr/>
                    <a:lstStyle/>
                    <a:p>
                      <a:endParaRPr lang="es-CL" sz="8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800" dirty="0">
                          <a:latin typeface="OCRB" panose="020B0609020202020204" pitchFamily="49" charset="0"/>
                        </a:rPr>
                        <a:t>Armas, Esquivar, Uso de venenos</a:t>
                      </a:r>
                      <a:endParaRPr lang="es-CL" sz="800" dirty="0">
                        <a:latin typeface="OCRB" panose="020B0609020202020204" pitchFamily="49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5705238"/>
                  </a:ext>
                </a:extLst>
              </a:tr>
              <a:tr h="162837">
                <a:tc>
                  <a:txBody>
                    <a:bodyPr/>
                    <a:lstStyle/>
                    <a:p>
                      <a:endParaRPr lang="es-CL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800" dirty="0">
                          <a:latin typeface="OCRB" panose="020B0609020202020204" pitchFamily="49" charset="0"/>
                        </a:rPr>
                        <a:t>Seguir al objetivo, Sin Piedad</a:t>
                      </a:r>
                      <a:endParaRPr lang="es-CL" sz="800" dirty="0">
                        <a:latin typeface="OCRB" panose="020B0609020202020204" pitchFamily="49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7797297"/>
                  </a:ext>
                </a:extLst>
              </a:tr>
            </a:tbl>
          </a:graphicData>
        </a:graphic>
      </p:graphicFrame>
      <p:pic>
        <p:nvPicPr>
          <p:cNvPr id="15" name="Imagen 14">
            <a:extLst>
              <a:ext uri="{FF2B5EF4-FFF2-40B4-BE49-F238E27FC236}">
                <a16:creationId xmlns:a16="http://schemas.microsoft.com/office/drawing/2014/main" id="{BCAD20DC-69D3-F314-6B32-B85FF43F52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" y="2764804"/>
            <a:ext cx="203319" cy="196965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3FC2668C-2C02-0778-6C17-2D2F5A8C85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" y="2982795"/>
            <a:ext cx="203319" cy="196965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44C75C76-9CB0-2F28-C7B7-2ECEF02126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19" y="3199721"/>
            <a:ext cx="203319" cy="196965"/>
          </a:xfrm>
          <a:prstGeom prst="rect">
            <a:avLst/>
          </a:prstGeom>
        </p:spPr>
      </p:pic>
      <p:sp>
        <p:nvSpPr>
          <p:cNvPr id="44" name="Rectángulo: una sola esquina cortada 43">
            <a:extLst>
              <a:ext uri="{FF2B5EF4-FFF2-40B4-BE49-F238E27FC236}">
                <a16:creationId xmlns:a16="http://schemas.microsoft.com/office/drawing/2014/main" id="{2043E0BE-D5A5-68D6-4C42-FAB23501EB1C}"/>
              </a:ext>
            </a:extLst>
          </p:cNvPr>
          <p:cNvSpPr/>
          <p:nvPr/>
        </p:nvSpPr>
        <p:spPr>
          <a:xfrm>
            <a:off x="329184" y="3924163"/>
            <a:ext cx="3099816" cy="1403604"/>
          </a:xfrm>
          <a:prstGeom prst="snip1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200" dirty="0">
              <a:solidFill>
                <a:schemeClr val="tx1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id="{DCA7BA4B-D1BA-B6BF-F5CF-70084DF2259F}"/>
              </a:ext>
            </a:extLst>
          </p:cNvPr>
          <p:cNvSpPr txBox="1"/>
          <p:nvPr/>
        </p:nvSpPr>
        <p:spPr>
          <a:xfrm>
            <a:off x="329184" y="3981706"/>
            <a:ext cx="30998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u="sng" dirty="0">
                <a:latin typeface="OCRB" panose="020B0609020202020204" pitchFamily="49" charset="0"/>
              </a:rPr>
              <a:t>Genes editados</a:t>
            </a:r>
            <a:endParaRPr lang="es-CL" sz="1100" u="sng" dirty="0">
              <a:latin typeface="OCRB" panose="020B0609020202020204" pitchFamily="49" charset="0"/>
            </a:endParaRPr>
          </a:p>
        </p:txBody>
      </p:sp>
      <p:graphicFrame>
        <p:nvGraphicFramePr>
          <p:cNvPr id="46" name="Tabla 12">
            <a:extLst>
              <a:ext uri="{FF2B5EF4-FFF2-40B4-BE49-F238E27FC236}">
                <a16:creationId xmlns:a16="http://schemas.microsoft.com/office/drawing/2014/main" id="{4BF04437-A53C-D83B-375C-ADA4C3146F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7202425"/>
              </p:ext>
            </p:extLst>
          </p:nvPr>
        </p:nvGraphicFramePr>
        <p:xfrm>
          <a:off x="431292" y="4201162"/>
          <a:ext cx="2895600" cy="106680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279192">
                  <a:extLst>
                    <a:ext uri="{9D8B030D-6E8A-4147-A177-3AD203B41FA5}">
                      <a16:colId xmlns:a16="http://schemas.microsoft.com/office/drawing/2014/main" val="4020671186"/>
                    </a:ext>
                  </a:extLst>
                </a:gridCol>
                <a:gridCol w="2616408">
                  <a:extLst>
                    <a:ext uri="{9D8B030D-6E8A-4147-A177-3AD203B41FA5}">
                      <a16:colId xmlns:a16="http://schemas.microsoft.com/office/drawing/2014/main" val="2622965063"/>
                    </a:ext>
                  </a:extLst>
                </a:gridCol>
              </a:tblGrid>
              <a:tr h="162837">
                <a:tc>
                  <a:txBody>
                    <a:bodyPr/>
                    <a:lstStyle/>
                    <a:p>
                      <a:endParaRPr lang="es-CL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800" dirty="0">
                          <a:latin typeface="OCRB" panose="020B0609020202020204" pitchFamily="49" charset="0"/>
                        </a:rPr>
                        <a:t>Ágil</a:t>
                      </a:r>
                      <a:endParaRPr lang="es-CL" sz="800" dirty="0">
                        <a:latin typeface="OCRB" panose="020B0609020202020204" pitchFamily="49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2735026"/>
                  </a:ext>
                </a:extLst>
              </a:tr>
              <a:tr h="162837">
                <a:tc>
                  <a:txBody>
                    <a:bodyPr/>
                    <a:lstStyle/>
                    <a:p>
                      <a:endParaRPr lang="es-CL" sz="8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800" dirty="0">
                          <a:latin typeface="OCRB" panose="020B0609020202020204" pitchFamily="49" charset="0"/>
                        </a:rPr>
                        <a:t>En Forma, Fuerte, </a:t>
                      </a:r>
                      <a:endParaRPr lang="es-CL" sz="800" dirty="0">
                        <a:latin typeface="OCRB" panose="020B0609020202020204" pitchFamily="49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9676800"/>
                  </a:ext>
                </a:extLst>
              </a:tr>
              <a:tr h="162837">
                <a:tc>
                  <a:txBody>
                    <a:bodyPr/>
                    <a:lstStyle/>
                    <a:p>
                      <a:endParaRPr lang="es-CL" sz="8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sz="800" dirty="0">
                        <a:latin typeface="OCRB" panose="020B0609020202020204" pitchFamily="49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6356929"/>
                  </a:ext>
                </a:extLst>
              </a:tr>
              <a:tr h="162837">
                <a:tc>
                  <a:txBody>
                    <a:bodyPr/>
                    <a:lstStyle/>
                    <a:p>
                      <a:endParaRPr lang="es-CL" sz="8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sz="800" dirty="0">
                        <a:latin typeface="OCRB" panose="020B0609020202020204" pitchFamily="49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5705238"/>
                  </a:ext>
                </a:extLst>
              </a:tr>
              <a:tr h="162837">
                <a:tc>
                  <a:txBody>
                    <a:bodyPr/>
                    <a:lstStyle/>
                    <a:p>
                      <a:endParaRPr lang="es-CL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sz="800" dirty="0">
                        <a:latin typeface="OCRB" panose="020B0609020202020204" pitchFamily="49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7797297"/>
                  </a:ext>
                </a:extLst>
              </a:tr>
            </a:tbl>
          </a:graphicData>
        </a:graphic>
      </p:graphicFrame>
      <p:pic>
        <p:nvPicPr>
          <p:cNvPr id="47" name="Imagen 46">
            <a:extLst>
              <a:ext uri="{FF2B5EF4-FFF2-40B4-BE49-F238E27FC236}">
                <a16:creationId xmlns:a16="http://schemas.microsoft.com/office/drawing/2014/main" id="{192D1A84-4D8D-C34E-E726-A189B060DC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" y="4201162"/>
            <a:ext cx="203319" cy="196965"/>
          </a:xfrm>
          <a:prstGeom prst="rect">
            <a:avLst/>
          </a:prstGeom>
        </p:spPr>
      </p:pic>
      <p:sp>
        <p:nvSpPr>
          <p:cNvPr id="52" name="Rectángulo: una sola esquina cortada 51">
            <a:extLst>
              <a:ext uri="{FF2B5EF4-FFF2-40B4-BE49-F238E27FC236}">
                <a16:creationId xmlns:a16="http://schemas.microsoft.com/office/drawing/2014/main" id="{7472BD56-FC55-5242-0392-5E8973F534BB}"/>
              </a:ext>
            </a:extLst>
          </p:cNvPr>
          <p:cNvSpPr/>
          <p:nvPr/>
        </p:nvSpPr>
        <p:spPr>
          <a:xfrm>
            <a:off x="329184" y="5385310"/>
            <a:ext cx="3099816" cy="1403604"/>
          </a:xfrm>
          <a:prstGeom prst="snip1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200" dirty="0">
              <a:solidFill>
                <a:schemeClr val="tx1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53" name="CuadroTexto 52">
            <a:extLst>
              <a:ext uri="{FF2B5EF4-FFF2-40B4-BE49-F238E27FC236}">
                <a16:creationId xmlns:a16="http://schemas.microsoft.com/office/drawing/2014/main" id="{36C39496-957D-5B22-D72D-C349FA674AD6}"/>
              </a:ext>
            </a:extLst>
          </p:cNvPr>
          <p:cNvSpPr txBox="1"/>
          <p:nvPr/>
        </p:nvSpPr>
        <p:spPr>
          <a:xfrm>
            <a:off x="329184" y="5442853"/>
            <a:ext cx="30998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u="sng" dirty="0" err="1">
                <a:latin typeface="OCRB" panose="020B0609020202020204" pitchFamily="49" charset="0"/>
              </a:rPr>
              <a:t>Ciberbrazos</a:t>
            </a:r>
            <a:endParaRPr lang="es-CL" sz="1100" u="sng" dirty="0">
              <a:latin typeface="OCRB" panose="020B0609020202020204" pitchFamily="49" charset="0"/>
            </a:endParaRPr>
          </a:p>
        </p:txBody>
      </p:sp>
      <p:graphicFrame>
        <p:nvGraphicFramePr>
          <p:cNvPr id="54" name="Tabla 12">
            <a:extLst>
              <a:ext uri="{FF2B5EF4-FFF2-40B4-BE49-F238E27FC236}">
                <a16:creationId xmlns:a16="http://schemas.microsoft.com/office/drawing/2014/main" id="{1AEF7F2E-3C6F-0AA9-6C87-57FE26443E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8505610"/>
              </p:ext>
            </p:extLst>
          </p:nvPr>
        </p:nvGraphicFramePr>
        <p:xfrm>
          <a:off x="431292" y="5662309"/>
          <a:ext cx="2895600" cy="106680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279192">
                  <a:extLst>
                    <a:ext uri="{9D8B030D-6E8A-4147-A177-3AD203B41FA5}">
                      <a16:colId xmlns:a16="http://schemas.microsoft.com/office/drawing/2014/main" val="4020671186"/>
                    </a:ext>
                  </a:extLst>
                </a:gridCol>
                <a:gridCol w="2616408">
                  <a:extLst>
                    <a:ext uri="{9D8B030D-6E8A-4147-A177-3AD203B41FA5}">
                      <a16:colId xmlns:a16="http://schemas.microsoft.com/office/drawing/2014/main" val="2622965063"/>
                    </a:ext>
                  </a:extLst>
                </a:gridCol>
              </a:tblGrid>
              <a:tr h="162837">
                <a:tc>
                  <a:txBody>
                    <a:bodyPr/>
                    <a:lstStyle/>
                    <a:p>
                      <a:endParaRPr lang="es-CL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800" dirty="0">
                          <a:latin typeface="OCRB" panose="020B0609020202020204" pitchFamily="49" charset="0"/>
                        </a:rPr>
                        <a:t>Cuchillas largas</a:t>
                      </a:r>
                      <a:endParaRPr lang="es-CL" sz="800" dirty="0">
                        <a:latin typeface="OCRB" panose="020B0609020202020204" pitchFamily="49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2735026"/>
                  </a:ext>
                </a:extLst>
              </a:tr>
              <a:tr h="162837">
                <a:tc>
                  <a:txBody>
                    <a:bodyPr/>
                    <a:lstStyle/>
                    <a:p>
                      <a:endParaRPr lang="es-CL" sz="8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800" dirty="0">
                          <a:latin typeface="OCRB" panose="020B0609020202020204" pitchFamily="49" charset="0"/>
                        </a:rPr>
                        <a:t>Pegar duro, Bloquear el golpe</a:t>
                      </a:r>
                      <a:endParaRPr lang="es-CL" sz="800" dirty="0">
                        <a:latin typeface="OCRB" panose="020B0609020202020204" pitchFamily="49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9676800"/>
                  </a:ext>
                </a:extLst>
              </a:tr>
              <a:tr h="162837">
                <a:tc>
                  <a:txBody>
                    <a:bodyPr/>
                    <a:lstStyle/>
                    <a:p>
                      <a:endParaRPr lang="es-CL" sz="8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sz="800" dirty="0">
                        <a:latin typeface="OCRB" panose="020B0609020202020204" pitchFamily="49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6356929"/>
                  </a:ext>
                </a:extLst>
              </a:tr>
              <a:tr h="162837">
                <a:tc>
                  <a:txBody>
                    <a:bodyPr/>
                    <a:lstStyle/>
                    <a:p>
                      <a:endParaRPr lang="es-CL" sz="8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sz="800" dirty="0">
                        <a:latin typeface="OCRB" panose="020B0609020202020204" pitchFamily="49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5705238"/>
                  </a:ext>
                </a:extLst>
              </a:tr>
              <a:tr h="162837">
                <a:tc>
                  <a:txBody>
                    <a:bodyPr/>
                    <a:lstStyle/>
                    <a:p>
                      <a:endParaRPr lang="es-CL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sz="800" dirty="0">
                        <a:latin typeface="OCRB" panose="020B0609020202020204" pitchFamily="49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7797297"/>
                  </a:ext>
                </a:extLst>
              </a:tr>
            </a:tbl>
          </a:graphicData>
        </a:graphic>
      </p:graphicFrame>
      <p:pic>
        <p:nvPicPr>
          <p:cNvPr id="55" name="Imagen 54">
            <a:extLst>
              <a:ext uri="{FF2B5EF4-FFF2-40B4-BE49-F238E27FC236}">
                <a16:creationId xmlns:a16="http://schemas.microsoft.com/office/drawing/2014/main" id="{473DF970-CBC1-4013-FB43-FEB924F805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" y="5662309"/>
            <a:ext cx="203319" cy="196965"/>
          </a:xfrm>
          <a:prstGeom prst="rect">
            <a:avLst/>
          </a:prstGeom>
        </p:spPr>
      </p:pic>
      <p:sp>
        <p:nvSpPr>
          <p:cNvPr id="60" name="Rectángulo: una sola esquina cortada 59">
            <a:extLst>
              <a:ext uri="{FF2B5EF4-FFF2-40B4-BE49-F238E27FC236}">
                <a16:creationId xmlns:a16="http://schemas.microsoft.com/office/drawing/2014/main" id="{54C7CE4F-25F6-2A39-A954-9BF002F54B77}"/>
              </a:ext>
            </a:extLst>
          </p:cNvPr>
          <p:cNvSpPr/>
          <p:nvPr/>
        </p:nvSpPr>
        <p:spPr>
          <a:xfrm>
            <a:off x="329184" y="6846457"/>
            <a:ext cx="3099816" cy="1403604"/>
          </a:xfrm>
          <a:prstGeom prst="snip1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200" dirty="0">
              <a:solidFill>
                <a:schemeClr val="tx1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61" name="CuadroTexto 60">
            <a:extLst>
              <a:ext uri="{FF2B5EF4-FFF2-40B4-BE49-F238E27FC236}">
                <a16:creationId xmlns:a16="http://schemas.microsoft.com/office/drawing/2014/main" id="{919B00E0-E884-2C6B-1923-96517050EF06}"/>
              </a:ext>
            </a:extLst>
          </p:cNvPr>
          <p:cNvSpPr txBox="1"/>
          <p:nvPr/>
        </p:nvSpPr>
        <p:spPr>
          <a:xfrm>
            <a:off x="329184" y="6904000"/>
            <a:ext cx="30998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u="sng" dirty="0">
                <a:latin typeface="OCRB" panose="020B0609020202020204" pitchFamily="49" charset="0"/>
              </a:rPr>
              <a:t>_________________________________________</a:t>
            </a:r>
            <a:endParaRPr lang="es-CL" sz="1100" u="sng" dirty="0">
              <a:latin typeface="OCRB" panose="020B0609020202020204" pitchFamily="49" charset="0"/>
            </a:endParaRPr>
          </a:p>
        </p:txBody>
      </p:sp>
      <p:graphicFrame>
        <p:nvGraphicFramePr>
          <p:cNvPr id="62" name="Tabla 12">
            <a:extLst>
              <a:ext uri="{FF2B5EF4-FFF2-40B4-BE49-F238E27FC236}">
                <a16:creationId xmlns:a16="http://schemas.microsoft.com/office/drawing/2014/main" id="{350AFB10-7418-A953-7499-83EFB917110F}"/>
              </a:ext>
            </a:extLst>
          </p:cNvPr>
          <p:cNvGraphicFramePr>
            <a:graphicFrameLocks noGrp="1"/>
          </p:cNvGraphicFramePr>
          <p:nvPr/>
        </p:nvGraphicFramePr>
        <p:xfrm>
          <a:off x="431292" y="7125553"/>
          <a:ext cx="2895600" cy="106680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279192">
                  <a:extLst>
                    <a:ext uri="{9D8B030D-6E8A-4147-A177-3AD203B41FA5}">
                      <a16:colId xmlns:a16="http://schemas.microsoft.com/office/drawing/2014/main" val="4020671186"/>
                    </a:ext>
                  </a:extLst>
                </a:gridCol>
                <a:gridCol w="2616408">
                  <a:extLst>
                    <a:ext uri="{9D8B030D-6E8A-4147-A177-3AD203B41FA5}">
                      <a16:colId xmlns:a16="http://schemas.microsoft.com/office/drawing/2014/main" val="2622965063"/>
                    </a:ext>
                  </a:extLst>
                </a:gridCol>
              </a:tblGrid>
              <a:tr h="162837">
                <a:tc>
                  <a:txBody>
                    <a:bodyPr/>
                    <a:lstStyle/>
                    <a:p>
                      <a:endParaRPr lang="es-CL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sz="800" dirty="0">
                        <a:latin typeface="OCRB" panose="020B0609020202020204" pitchFamily="49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2735026"/>
                  </a:ext>
                </a:extLst>
              </a:tr>
              <a:tr h="162837">
                <a:tc>
                  <a:txBody>
                    <a:bodyPr/>
                    <a:lstStyle/>
                    <a:p>
                      <a:endParaRPr lang="es-CL" sz="8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sz="800" dirty="0">
                        <a:latin typeface="OCRB" panose="020B0609020202020204" pitchFamily="49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9676800"/>
                  </a:ext>
                </a:extLst>
              </a:tr>
              <a:tr h="162837">
                <a:tc>
                  <a:txBody>
                    <a:bodyPr/>
                    <a:lstStyle/>
                    <a:p>
                      <a:endParaRPr lang="es-CL" sz="8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sz="800" dirty="0">
                        <a:latin typeface="OCRB" panose="020B0609020202020204" pitchFamily="49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6356929"/>
                  </a:ext>
                </a:extLst>
              </a:tr>
              <a:tr h="162837">
                <a:tc>
                  <a:txBody>
                    <a:bodyPr/>
                    <a:lstStyle/>
                    <a:p>
                      <a:endParaRPr lang="es-CL" sz="8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sz="800" dirty="0">
                        <a:latin typeface="OCRB" panose="020B0609020202020204" pitchFamily="49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5705238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s-CL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sz="800" dirty="0">
                        <a:latin typeface="OCRB" panose="020B0609020202020204" pitchFamily="49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7797297"/>
                  </a:ext>
                </a:extLst>
              </a:tr>
            </a:tbl>
          </a:graphicData>
        </a:graphic>
      </p:graphicFrame>
      <p:pic>
        <p:nvPicPr>
          <p:cNvPr id="63" name="Imagen 62">
            <a:extLst>
              <a:ext uri="{FF2B5EF4-FFF2-40B4-BE49-F238E27FC236}">
                <a16:creationId xmlns:a16="http://schemas.microsoft.com/office/drawing/2014/main" id="{5E3A8570-75EF-0BA3-1EAA-3187D6CF17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" y="7123456"/>
            <a:ext cx="203319" cy="196965"/>
          </a:xfrm>
          <a:prstGeom prst="rect">
            <a:avLst/>
          </a:prstGeom>
        </p:spPr>
      </p:pic>
      <p:pic>
        <p:nvPicPr>
          <p:cNvPr id="64" name="Imagen 63">
            <a:extLst>
              <a:ext uri="{FF2B5EF4-FFF2-40B4-BE49-F238E27FC236}">
                <a16:creationId xmlns:a16="http://schemas.microsoft.com/office/drawing/2014/main" id="{37050108-7552-BB83-0841-D2CC68B71C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" y="7341447"/>
            <a:ext cx="203319" cy="196965"/>
          </a:xfrm>
          <a:prstGeom prst="rect">
            <a:avLst/>
          </a:prstGeom>
        </p:spPr>
      </p:pic>
      <p:pic>
        <p:nvPicPr>
          <p:cNvPr id="65" name="Imagen 64">
            <a:extLst>
              <a:ext uri="{FF2B5EF4-FFF2-40B4-BE49-F238E27FC236}">
                <a16:creationId xmlns:a16="http://schemas.microsoft.com/office/drawing/2014/main" id="{1F5465DA-1BC3-6D0F-2EC7-F7EF164795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19" y="7558373"/>
            <a:ext cx="203319" cy="196965"/>
          </a:xfrm>
          <a:prstGeom prst="rect">
            <a:avLst/>
          </a:prstGeom>
        </p:spPr>
      </p:pic>
      <p:pic>
        <p:nvPicPr>
          <p:cNvPr id="66" name="Imagen 65">
            <a:extLst>
              <a:ext uri="{FF2B5EF4-FFF2-40B4-BE49-F238E27FC236}">
                <a16:creationId xmlns:a16="http://schemas.microsoft.com/office/drawing/2014/main" id="{8004389E-BFD5-F8D9-57FB-EC14CFE08D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18" y="7765851"/>
            <a:ext cx="203319" cy="196965"/>
          </a:xfrm>
          <a:prstGeom prst="rect">
            <a:avLst/>
          </a:prstGeom>
        </p:spPr>
      </p:pic>
      <p:pic>
        <p:nvPicPr>
          <p:cNvPr id="67" name="Imagen 66">
            <a:extLst>
              <a:ext uri="{FF2B5EF4-FFF2-40B4-BE49-F238E27FC236}">
                <a16:creationId xmlns:a16="http://schemas.microsoft.com/office/drawing/2014/main" id="{9E555A0E-951F-C7CD-29EC-A58518EF11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18" y="7984516"/>
            <a:ext cx="203319" cy="196965"/>
          </a:xfrm>
          <a:prstGeom prst="rect">
            <a:avLst/>
          </a:prstGeom>
        </p:spPr>
      </p:pic>
      <p:sp>
        <p:nvSpPr>
          <p:cNvPr id="68" name="Rectángulo: una sola esquina cortada 67">
            <a:extLst>
              <a:ext uri="{FF2B5EF4-FFF2-40B4-BE49-F238E27FC236}">
                <a16:creationId xmlns:a16="http://schemas.microsoft.com/office/drawing/2014/main" id="{DDA9923B-6345-B821-6685-8016F18D8E55}"/>
              </a:ext>
            </a:extLst>
          </p:cNvPr>
          <p:cNvSpPr/>
          <p:nvPr/>
        </p:nvSpPr>
        <p:spPr>
          <a:xfrm>
            <a:off x="329184" y="8307604"/>
            <a:ext cx="3099816" cy="1403604"/>
          </a:xfrm>
          <a:prstGeom prst="snip1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200" dirty="0">
              <a:solidFill>
                <a:schemeClr val="tx1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69" name="CuadroTexto 68">
            <a:extLst>
              <a:ext uri="{FF2B5EF4-FFF2-40B4-BE49-F238E27FC236}">
                <a16:creationId xmlns:a16="http://schemas.microsoft.com/office/drawing/2014/main" id="{AEFCF55B-074B-04A5-4727-02341EFADE41}"/>
              </a:ext>
            </a:extLst>
          </p:cNvPr>
          <p:cNvSpPr txBox="1"/>
          <p:nvPr/>
        </p:nvSpPr>
        <p:spPr>
          <a:xfrm>
            <a:off x="329184" y="8365147"/>
            <a:ext cx="30998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u="sng" dirty="0"/>
              <a:t>_________________________________________</a:t>
            </a:r>
            <a:endParaRPr lang="es-CL" sz="1100" u="sng" dirty="0"/>
          </a:p>
        </p:txBody>
      </p:sp>
      <p:graphicFrame>
        <p:nvGraphicFramePr>
          <p:cNvPr id="70" name="Tabla 12">
            <a:extLst>
              <a:ext uri="{FF2B5EF4-FFF2-40B4-BE49-F238E27FC236}">
                <a16:creationId xmlns:a16="http://schemas.microsoft.com/office/drawing/2014/main" id="{5C13DB88-2E84-D6B9-EE3C-E48625657523}"/>
              </a:ext>
            </a:extLst>
          </p:cNvPr>
          <p:cNvGraphicFramePr>
            <a:graphicFrameLocks noGrp="1"/>
          </p:cNvGraphicFramePr>
          <p:nvPr/>
        </p:nvGraphicFramePr>
        <p:xfrm>
          <a:off x="431292" y="8551729"/>
          <a:ext cx="2895600" cy="106680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279192">
                  <a:extLst>
                    <a:ext uri="{9D8B030D-6E8A-4147-A177-3AD203B41FA5}">
                      <a16:colId xmlns:a16="http://schemas.microsoft.com/office/drawing/2014/main" val="4020671186"/>
                    </a:ext>
                  </a:extLst>
                </a:gridCol>
                <a:gridCol w="2616408">
                  <a:extLst>
                    <a:ext uri="{9D8B030D-6E8A-4147-A177-3AD203B41FA5}">
                      <a16:colId xmlns:a16="http://schemas.microsoft.com/office/drawing/2014/main" val="2622965063"/>
                    </a:ext>
                  </a:extLst>
                </a:gridCol>
              </a:tblGrid>
              <a:tr h="162837">
                <a:tc>
                  <a:txBody>
                    <a:bodyPr/>
                    <a:lstStyle/>
                    <a:p>
                      <a:endParaRPr lang="es-CL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sz="800" dirty="0">
                        <a:latin typeface="OCRB" panose="020B0609020202020204" pitchFamily="49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2735026"/>
                  </a:ext>
                </a:extLst>
              </a:tr>
              <a:tr h="162837">
                <a:tc>
                  <a:txBody>
                    <a:bodyPr/>
                    <a:lstStyle/>
                    <a:p>
                      <a:endParaRPr lang="es-CL" sz="8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sz="800" dirty="0">
                        <a:latin typeface="OCRB" panose="020B0609020202020204" pitchFamily="49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9676800"/>
                  </a:ext>
                </a:extLst>
              </a:tr>
              <a:tr h="162837">
                <a:tc>
                  <a:txBody>
                    <a:bodyPr/>
                    <a:lstStyle/>
                    <a:p>
                      <a:endParaRPr lang="es-CL" sz="8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sz="800" dirty="0">
                        <a:latin typeface="OCRB" panose="020B0609020202020204" pitchFamily="49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6356929"/>
                  </a:ext>
                </a:extLst>
              </a:tr>
              <a:tr h="162837">
                <a:tc>
                  <a:txBody>
                    <a:bodyPr/>
                    <a:lstStyle/>
                    <a:p>
                      <a:endParaRPr lang="es-CL" sz="8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sz="800" dirty="0">
                        <a:latin typeface="OCRB" panose="020B0609020202020204" pitchFamily="49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5705238"/>
                  </a:ext>
                </a:extLst>
              </a:tr>
              <a:tr h="162837">
                <a:tc>
                  <a:txBody>
                    <a:bodyPr/>
                    <a:lstStyle/>
                    <a:p>
                      <a:endParaRPr lang="es-CL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sz="800" dirty="0">
                        <a:latin typeface="OCRB" panose="020B0609020202020204" pitchFamily="49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7797297"/>
                  </a:ext>
                </a:extLst>
              </a:tr>
            </a:tbl>
          </a:graphicData>
        </a:graphic>
      </p:graphicFrame>
      <p:pic>
        <p:nvPicPr>
          <p:cNvPr id="71" name="Imagen 70">
            <a:extLst>
              <a:ext uri="{FF2B5EF4-FFF2-40B4-BE49-F238E27FC236}">
                <a16:creationId xmlns:a16="http://schemas.microsoft.com/office/drawing/2014/main" id="{8C16A41C-CEE4-4E0B-3D05-52E8AA85B2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" y="8584603"/>
            <a:ext cx="203319" cy="196965"/>
          </a:xfrm>
          <a:prstGeom prst="rect">
            <a:avLst/>
          </a:prstGeom>
        </p:spPr>
      </p:pic>
      <p:pic>
        <p:nvPicPr>
          <p:cNvPr id="72" name="Imagen 71">
            <a:extLst>
              <a:ext uri="{FF2B5EF4-FFF2-40B4-BE49-F238E27FC236}">
                <a16:creationId xmlns:a16="http://schemas.microsoft.com/office/drawing/2014/main" id="{942D9A90-79D4-35C5-DEE5-A958DF0EB7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" y="8802594"/>
            <a:ext cx="203319" cy="196965"/>
          </a:xfrm>
          <a:prstGeom prst="rect">
            <a:avLst/>
          </a:prstGeom>
        </p:spPr>
      </p:pic>
      <p:pic>
        <p:nvPicPr>
          <p:cNvPr id="73" name="Imagen 72">
            <a:extLst>
              <a:ext uri="{FF2B5EF4-FFF2-40B4-BE49-F238E27FC236}">
                <a16:creationId xmlns:a16="http://schemas.microsoft.com/office/drawing/2014/main" id="{CF9D1B63-E5D2-1D86-A810-05EA8DAA3B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19" y="9019520"/>
            <a:ext cx="203319" cy="196965"/>
          </a:xfrm>
          <a:prstGeom prst="rect">
            <a:avLst/>
          </a:prstGeom>
        </p:spPr>
      </p:pic>
      <p:pic>
        <p:nvPicPr>
          <p:cNvPr id="74" name="Imagen 73">
            <a:extLst>
              <a:ext uri="{FF2B5EF4-FFF2-40B4-BE49-F238E27FC236}">
                <a16:creationId xmlns:a16="http://schemas.microsoft.com/office/drawing/2014/main" id="{B2983A6C-04C5-E3B9-5AF4-5B645DCCC9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18" y="9226998"/>
            <a:ext cx="203319" cy="196965"/>
          </a:xfrm>
          <a:prstGeom prst="rect">
            <a:avLst/>
          </a:prstGeom>
        </p:spPr>
      </p:pic>
      <p:pic>
        <p:nvPicPr>
          <p:cNvPr id="75" name="Imagen 74">
            <a:extLst>
              <a:ext uri="{FF2B5EF4-FFF2-40B4-BE49-F238E27FC236}">
                <a16:creationId xmlns:a16="http://schemas.microsoft.com/office/drawing/2014/main" id="{3B2BAF36-435F-E591-2922-6512FED650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18" y="9445663"/>
            <a:ext cx="203319" cy="196965"/>
          </a:xfrm>
          <a:prstGeom prst="rect">
            <a:avLst/>
          </a:prstGeom>
        </p:spPr>
      </p:pic>
      <p:sp>
        <p:nvSpPr>
          <p:cNvPr id="76" name="CuadroTexto 75">
            <a:extLst>
              <a:ext uri="{FF2B5EF4-FFF2-40B4-BE49-F238E27FC236}">
                <a16:creationId xmlns:a16="http://schemas.microsoft.com/office/drawing/2014/main" id="{F3226986-273F-73EC-B662-335AE9439ECA}"/>
              </a:ext>
            </a:extLst>
          </p:cNvPr>
          <p:cNvSpPr txBox="1"/>
          <p:nvPr/>
        </p:nvSpPr>
        <p:spPr>
          <a:xfrm>
            <a:off x="3484954" y="2258318"/>
            <a:ext cx="1050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>
                <a:latin typeface="OCRB" panose="020B0609020202020204" pitchFamily="49" charset="0"/>
              </a:rPr>
              <a:t>Golpes</a:t>
            </a:r>
            <a:endParaRPr lang="es-CL" sz="1400" b="1" dirty="0">
              <a:latin typeface="OCRB" panose="020B0609020202020204" pitchFamily="49" charset="0"/>
            </a:endParaRPr>
          </a:p>
        </p:txBody>
      </p:sp>
      <p:pic>
        <p:nvPicPr>
          <p:cNvPr id="78" name="Imagen 77">
            <a:extLst>
              <a:ext uri="{FF2B5EF4-FFF2-40B4-BE49-F238E27FC236}">
                <a16:creationId xmlns:a16="http://schemas.microsoft.com/office/drawing/2014/main" id="{B2B94863-D4E7-F6A0-4C39-97C16B1EDF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159" y="2274514"/>
            <a:ext cx="752134" cy="229819"/>
          </a:xfrm>
          <a:prstGeom prst="rect">
            <a:avLst/>
          </a:prstGeom>
        </p:spPr>
      </p:pic>
      <p:sp>
        <p:nvSpPr>
          <p:cNvPr id="79" name="CuadroTexto 78">
            <a:extLst>
              <a:ext uri="{FF2B5EF4-FFF2-40B4-BE49-F238E27FC236}">
                <a16:creationId xmlns:a16="http://schemas.microsoft.com/office/drawing/2014/main" id="{12238184-D77D-8583-7D2A-74D8B19477EB}"/>
              </a:ext>
            </a:extLst>
          </p:cNvPr>
          <p:cNvSpPr txBox="1"/>
          <p:nvPr/>
        </p:nvSpPr>
        <p:spPr>
          <a:xfrm>
            <a:off x="3474961" y="2485248"/>
            <a:ext cx="12177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>
                <a:latin typeface="OCRB" panose="020B0609020202020204" pitchFamily="49" charset="0"/>
              </a:rPr>
              <a:t>Condiciones</a:t>
            </a:r>
            <a:endParaRPr lang="es-CL" sz="1400" b="1" dirty="0">
              <a:latin typeface="OCRB" panose="020B0609020202020204" pitchFamily="49" charset="0"/>
            </a:endParaRPr>
          </a:p>
        </p:txBody>
      </p:sp>
      <p:graphicFrame>
        <p:nvGraphicFramePr>
          <p:cNvPr id="80" name="Tabla 80">
            <a:extLst>
              <a:ext uri="{FF2B5EF4-FFF2-40B4-BE49-F238E27FC236}">
                <a16:creationId xmlns:a16="http://schemas.microsoft.com/office/drawing/2014/main" id="{1415E2DD-E496-CBE2-4D11-3B948010F356}"/>
              </a:ext>
            </a:extLst>
          </p:cNvPr>
          <p:cNvGraphicFramePr>
            <a:graphicFrameLocks noGrp="1"/>
          </p:cNvGraphicFramePr>
          <p:nvPr/>
        </p:nvGraphicFramePr>
        <p:xfrm>
          <a:off x="3657322" y="2757708"/>
          <a:ext cx="2871495" cy="6641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38925">
                  <a:extLst>
                    <a:ext uri="{9D8B030D-6E8A-4147-A177-3AD203B41FA5}">
                      <a16:colId xmlns:a16="http://schemas.microsoft.com/office/drawing/2014/main" val="519838514"/>
                    </a:ext>
                  </a:extLst>
                </a:gridCol>
                <a:gridCol w="916285">
                  <a:extLst>
                    <a:ext uri="{9D8B030D-6E8A-4147-A177-3AD203B41FA5}">
                      <a16:colId xmlns:a16="http://schemas.microsoft.com/office/drawing/2014/main" val="1135573706"/>
                    </a:ext>
                  </a:extLst>
                </a:gridCol>
                <a:gridCol w="916285">
                  <a:extLst>
                    <a:ext uri="{9D8B030D-6E8A-4147-A177-3AD203B41FA5}">
                      <a16:colId xmlns:a16="http://schemas.microsoft.com/office/drawing/2014/main" val="1138182657"/>
                    </a:ext>
                  </a:extLst>
                </a:gridCol>
              </a:tblGrid>
              <a:tr h="143510">
                <a:tc>
                  <a:txBody>
                    <a:bodyPr/>
                    <a:lstStyle/>
                    <a:p>
                      <a:r>
                        <a:rPr lang="es-ES" sz="800" dirty="0">
                          <a:latin typeface="OCRB" panose="020B0609020202020204" pitchFamily="49" charset="0"/>
                        </a:rPr>
                        <a:t>Enfadado</a:t>
                      </a:r>
                      <a:endParaRPr lang="es-CL" sz="800" dirty="0">
                        <a:latin typeface="OCRB" panose="020B0609020202020204" pitchFamily="49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sz="800" dirty="0">
                          <a:latin typeface="OCRB" panose="020B0609020202020204" pitchFamily="49" charset="0"/>
                        </a:rPr>
                        <a:t>Confundido</a:t>
                      </a:r>
                      <a:endParaRPr lang="es-CL" sz="800" dirty="0">
                        <a:latin typeface="OCRB" panose="020B0609020202020204" pitchFamily="49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sz="800" dirty="0">
                          <a:latin typeface="OCRB" panose="020B0609020202020204" pitchFamily="49" charset="0"/>
                        </a:rPr>
                        <a:t>Debilitado</a:t>
                      </a:r>
                      <a:endParaRPr lang="es-CL" sz="800" dirty="0">
                        <a:latin typeface="OCRB" panose="020B0609020202020204" pitchFamily="49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9162063"/>
                  </a:ext>
                </a:extLst>
              </a:tr>
              <a:tr h="173140">
                <a:tc>
                  <a:txBody>
                    <a:bodyPr/>
                    <a:lstStyle/>
                    <a:p>
                      <a:r>
                        <a:rPr lang="es-ES" sz="800" dirty="0">
                          <a:latin typeface="OCRB" panose="020B0609020202020204" pitchFamily="49" charset="0"/>
                        </a:rPr>
                        <a:t>Acobardado</a:t>
                      </a:r>
                      <a:endParaRPr lang="es-CL" sz="800" dirty="0">
                        <a:latin typeface="OCRB" panose="020B0609020202020204" pitchFamily="49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sz="800" dirty="0">
                          <a:latin typeface="OCRB" panose="020B0609020202020204" pitchFamily="49" charset="0"/>
                        </a:rPr>
                        <a:t>Contenido</a:t>
                      </a:r>
                      <a:endParaRPr lang="es-CL" sz="800" dirty="0">
                        <a:latin typeface="OCRB" panose="020B0609020202020204" pitchFamily="49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sz="800" dirty="0">
                          <a:latin typeface="OCRB" panose="020B0609020202020204" pitchFamily="49" charset="0"/>
                        </a:rPr>
                        <a:t>Exhausto</a:t>
                      </a:r>
                      <a:endParaRPr lang="es-CL" sz="800" dirty="0">
                        <a:latin typeface="OCRB" panose="020B0609020202020204" pitchFamily="49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281226"/>
                  </a:ext>
                </a:extLst>
              </a:tr>
              <a:tr h="237452">
                <a:tc>
                  <a:txBody>
                    <a:bodyPr/>
                    <a:lstStyle/>
                    <a:p>
                      <a:endParaRPr lang="es-CL" sz="800" dirty="0">
                        <a:latin typeface="OCRB" panose="020B0609020202020204" pitchFamily="49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800" dirty="0">
                        <a:latin typeface="OCRB" panose="020B0609020202020204" pitchFamily="49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800" dirty="0">
                        <a:latin typeface="OCRB" panose="020B0609020202020204" pitchFamily="49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0490258"/>
                  </a:ext>
                </a:extLst>
              </a:tr>
            </a:tbl>
          </a:graphicData>
        </a:graphic>
      </p:graphicFrame>
      <p:sp>
        <p:nvSpPr>
          <p:cNvPr id="81" name="CuadroTexto 80">
            <a:extLst>
              <a:ext uri="{FF2B5EF4-FFF2-40B4-BE49-F238E27FC236}">
                <a16:creationId xmlns:a16="http://schemas.microsoft.com/office/drawing/2014/main" id="{853A8101-B3A8-B893-EFB4-6B0206826F94}"/>
              </a:ext>
            </a:extLst>
          </p:cNvPr>
          <p:cNvSpPr txBox="1"/>
          <p:nvPr/>
        </p:nvSpPr>
        <p:spPr>
          <a:xfrm>
            <a:off x="3476792" y="3491283"/>
            <a:ext cx="12177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>
                <a:latin typeface="OCRB" panose="020B0609020202020204" pitchFamily="49" charset="0"/>
              </a:rPr>
              <a:t>Traumas</a:t>
            </a:r>
            <a:endParaRPr lang="es-CL" sz="1400" b="1" dirty="0">
              <a:latin typeface="OCRB" panose="020B0609020202020204" pitchFamily="49" charset="0"/>
            </a:endParaRPr>
          </a:p>
        </p:txBody>
      </p:sp>
      <p:sp>
        <p:nvSpPr>
          <p:cNvPr id="84" name="CuadroTexto 83">
            <a:extLst>
              <a:ext uri="{FF2B5EF4-FFF2-40B4-BE49-F238E27FC236}">
                <a16:creationId xmlns:a16="http://schemas.microsoft.com/office/drawing/2014/main" id="{31330FBE-B3AA-6051-917D-3ECFBE5D1B87}"/>
              </a:ext>
            </a:extLst>
          </p:cNvPr>
          <p:cNvSpPr txBox="1"/>
          <p:nvPr/>
        </p:nvSpPr>
        <p:spPr>
          <a:xfrm>
            <a:off x="3480255" y="4534720"/>
            <a:ext cx="12177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>
                <a:latin typeface="OCRB" panose="020B0609020202020204" pitchFamily="49" charset="0"/>
              </a:rPr>
              <a:t>Defectos</a:t>
            </a:r>
            <a:endParaRPr lang="es-CL" sz="1400" b="1" dirty="0">
              <a:latin typeface="OCRB" panose="020B0609020202020204" pitchFamily="49" charset="0"/>
            </a:endParaRPr>
          </a:p>
        </p:txBody>
      </p:sp>
      <p:graphicFrame>
        <p:nvGraphicFramePr>
          <p:cNvPr id="85" name="Tabla 84">
            <a:extLst>
              <a:ext uri="{FF2B5EF4-FFF2-40B4-BE49-F238E27FC236}">
                <a16:creationId xmlns:a16="http://schemas.microsoft.com/office/drawing/2014/main" id="{C6DE744E-CC0C-2FE4-C227-50C555A415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0786722"/>
              </p:ext>
            </p:extLst>
          </p:nvPr>
        </p:nvGraphicFramePr>
        <p:xfrm>
          <a:off x="3484954" y="4757185"/>
          <a:ext cx="3188476" cy="42672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307431">
                  <a:extLst>
                    <a:ext uri="{9D8B030D-6E8A-4147-A177-3AD203B41FA5}">
                      <a16:colId xmlns:a16="http://schemas.microsoft.com/office/drawing/2014/main" val="2301352857"/>
                    </a:ext>
                  </a:extLst>
                </a:gridCol>
                <a:gridCol w="2881045">
                  <a:extLst>
                    <a:ext uri="{9D8B030D-6E8A-4147-A177-3AD203B41FA5}">
                      <a16:colId xmlns:a16="http://schemas.microsoft.com/office/drawing/2014/main" val="1773703802"/>
                    </a:ext>
                  </a:extLst>
                </a:gridCol>
              </a:tblGrid>
              <a:tr h="160149">
                <a:tc>
                  <a:txBody>
                    <a:bodyPr/>
                    <a:lstStyle/>
                    <a:p>
                      <a:endParaRPr lang="es-CL" sz="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sz="800" dirty="0">
                          <a:latin typeface="OCRB" panose="020B0609020202020204" pitchFamily="49" charset="0"/>
                        </a:rPr>
                        <a:t>Clon huido</a:t>
                      </a:r>
                      <a:endParaRPr lang="es-CL" sz="800" dirty="0">
                        <a:latin typeface="OCRB" panose="020B0609020202020204" pitchFamily="49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1301629"/>
                  </a:ext>
                </a:extLst>
              </a:tr>
              <a:tr h="162837">
                <a:tc>
                  <a:txBody>
                    <a:bodyPr/>
                    <a:lstStyle/>
                    <a:p>
                      <a:endParaRPr lang="es-CL" sz="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sz="800" dirty="0">
                          <a:latin typeface="OCRB" panose="020B0609020202020204" pitchFamily="49" charset="0"/>
                        </a:rPr>
                        <a:t>Disparar primero y preguntar después</a:t>
                      </a:r>
                      <a:endParaRPr lang="es-CL" sz="800" dirty="0">
                        <a:latin typeface="OCRB" panose="020B0609020202020204" pitchFamily="49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8558453"/>
                  </a:ext>
                </a:extLst>
              </a:tr>
            </a:tbl>
          </a:graphicData>
        </a:graphic>
      </p:graphicFrame>
      <p:pic>
        <p:nvPicPr>
          <p:cNvPr id="87" name="Imagen 86">
            <a:extLst>
              <a:ext uri="{FF2B5EF4-FFF2-40B4-BE49-F238E27FC236}">
                <a16:creationId xmlns:a16="http://schemas.microsoft.com/office/drawing/2014/main" id="{742B61D9-7B7A-5B37-E8B6-C7BB027033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4858" y="4815675"/>
            <a:ext cx="139694" cy="134520"/>
          </a:xfrm>
          <a:prstGeom prst="rect">
            <a:avLst/>
          </a:prstGeom>
        </p:spPr>
      </p:pic>
      <p:pic>
        <p:nvPicPr>
          <p:cNvPr id="88" name="Imagen 87">
            <a:extLst>
              <a:ext uri="{FF2B5EF4-FFF2-40B4-BE49-F238E27FC236}">
                <a16:creationId xmlns:a16="http://schemas.microsoft.com/office/drawing/2014/main" id="{EFC802E2-585A-9446-B3FA-C4D74B4824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4858" y="5016175"/>
            <a:ext cx="139694" cy="134520"/>
          </a:xfrm>
          <a:prstGeom prst="rect">
            <a:avLst/>
          </a:prstGeom>
        </p:spPr>
      </p:pic>
      <p:sp>
        <p:nvSpPr>
          <p:cNvPr id="89" name="CuadroTexto 88">
            <a:extLst>
              <a:ext uri="{FF2B5EF4-FFF2-40B4-BE49-F238E27FC236}">
                <a16:creationId xmlns:a16="http://schemas.microsoft.com/office/drawing/2014/main" id="{BD27EADD-D8AF-30B2-EE53-756E932DB3A8}"/>
              </a:ext>
            </a:extLst>
          </p:cNvPr>
          <p:cNvSpPr txBox="1"/>
          <p:nvPr/>
        </p:nvSpPr>
        <p:spPr>
          <a:xfrm>
            <a:off x="5077673" y="2252461"/>
            <a:ext cx="1050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>
                <a:latin typeface="OCRB" panose="020B0609020202020204" pitchFamily="49" charset="0"/>
              </a:rPr>
              <a:t>Proezas</a:t>
            </a:r>
            <a:endParaRPr lang="es-CL" sz="1400" b="1" dirty="0">
              <a:latin typeface="OCRB" panose="020B0609020202020204" pitchFamily="49" charset="0"/>
            </a:endParaRPr>
          </a:p>
        </p:txBody>
      </p:sp>
      <p:cxnSp>
        <p:nvCxnSpPr>
          <p:cNvPr id="91" name="Conector recto 90">
            <a:extLst>
              <a:ext uri="{FF2B5EF4-FFF2-40B4-BE49-F238E27FC236}">
                <a16:creationId xmlns:a16="http://schemas.microsoft.com/office/drawing/2014/main" id="{286DF37A-3F37-D6C5-9FD4-88454AF47EA8}"/>
              </a:ext>
            </a:extLst>
          </p:cNvPr>
          <p:cNvCxnSpPr/>
          <p:nvPr/>
        </p:nvCxnSpPr>
        <p:spPr>
          <a:xfrm>
            <a:off x="6127963" y="2294830"/>
            <a:ext cx="0" cy="19297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Rectángulo: una sola esquina cortada 91">
            <a:extLst>
              <a:ext uri="{FF2B5EF4-FFF2-40B4-BE49-F238E27FC236}">
                <a16:creationId xmlns:a16="http://schemas.microsoft.com/office/drawing/2014/main" id="{1B5BF365-6392-0A58-7295-F94760809875}"/>
              </a:ext>
            </a:extLst>
          </p:cNvPr>
          <p:cNvSpPr/>
          <p:nvPr/>
        </p:nvSpPr>
        <p:spPr>
          <a:xfrm>
            <a:off x="3582397" y="5322919"/>
            <a:ext cx="3099816" cy="2676403"/>
          </a:xfrm>
          <a:prstGeom prst="snip1Rect">
            <a:avLst>
              <a:gd name="adj" fmla="val 8126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93" name="CuadroTexto 92">
            <a:extLst>
              <a:ext uri="{FF2B5EF4-FFF2-40B4-BE49-F238E27FC236}">
                <a16:creationId xmlns:a16="http://schemas.microsoft.com/office/drawing/2014/main" id="{4283662E-B1C3-7475-D802-F5EC8B9EFC24}"/>
              </a:ext>
            </a:extLst>
          </p:cNvPr>
          <p:cNvSpPr txBox="1"/>
          <p:nvPr/>
        </p:nvSpPr>
        <p:spPr>
          <a:xfrm>
            <a:off x="3582397" y="5315938"/>
            <a:ext cx="309103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dirty="0">
                <a:latin typeface="OCRB" panose="020B0609020202020204" pitchFamily="49" charset="0"/>
              </a:rPr>
              <a:t>Equipo Básico</a:t>
            </a:r>
            <a:endParaRPr lang="es-CL" sz="900" dirty="0">
              <a:latin typeface="OCRB" panose="020B0609020202020204" pitchFamily="49" charset="0"/>
            </a:endParaRPr>
          </a:p>
        </p:txBody>
      </p:sp>
      <p:sp>
        <p:nvSpPr>
          <p:cNvPr id="94" name="CuadroTexto 93">
            <a:extLst>
              <a:ext uri="{FF2B5EF4-FFF2-40B4-BE49-F238E27FC236}">
                <a16:creationId xmlns:a16="http://schemas.microsoft.com/office/drawing/2014/main" id="{B83006F8-7FA8-1B5B-BB1F-8C0AF41CB4E6}"/>
              </a:ext>
            </a:extLst>
          </p:cNvPr>
          <p:cNvSpPr txBox="1"/>
          <p:nvPr/>
        </p:nvSpPr>
        <p:spPr>
          <a:xfrm>
            <a:off x="3557298" y="6152447"/>
            <a:ext cx="309103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dirty="0">
                <a:latin typeface="OCRB" panose="020B0609020202020204" pitchFamily="49" charset="0"/>
              </a:rPr>
              <a:t>Equipo Especial</a:t>
            </a:r>
            <a:endParaRPr lang="es-CL" sz="900" dirty="0">
              <a:latin typeface="OCRB" panose="020B0609020202020204" pitchFamily="49" charset="0"/>
            </a:endParaRPr>
          </a:p>
        </p:txBody>
      </p:sp>
      <p:graphicFrame>
        <p:nvGraphicFramePr>
          <p:cNvPr id="96" name="Tabla 12">
            <a:extLst>
              <a:ext uri="{FF2B5EF4-FFF2-40B4-BE49-F238E27FC236}">
                <a16:creationId xmlns:a16="http://schemas.microsoft.com/office/drawing/2014/main" id="{564998F6-6FF5-847F-210D-26B7278E3E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1080676"/>
              </p:ext>
            </p:extLst>
          </p:nvPr>
        </p:nvGraphicFramePr>
        <p:xfrm>
          <a:off x="3650980" y="6390259"/>
          <a:ext cx="2913185" cy="1442552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4020671186"/>
                    </a:ext>
                  </a:extLst>
                </a:gridCol>
                <a:gridCol w="2704905">
                  <a:extLst>
                    <a:ext uri="{9D8B030D-6E8A-4147-A177-3AD203B41FA5}">
                      <a16:colId xmlns:a16="http://schemas.microsoft.com/office/drawing/2014/main" val="2622965063"/>
                    </a:ext>
                  </a:extLst>
                </a:gridCol>
              </a:tblGrid>
              <a:tr h="360638">
                <a:tc>
                  <a:txBody>
                    <a:bodyPr/>
                    <a:lstStyle/>
                    <a:p>
                      <a:endParaRPr lang="es-CL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800" dirty="0">
                          <a:latin typeface="OCRB" panose="020B0609020202020204" pitchFamily="49" charset="0"/>
                        </a:rPr>
                        <a:t>Fusil francotirador: Preciso, Silenciado, Larga distancia</a:t>
                      </a:r>
                      <a:endParaRPr lang="es-CL" sz="8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2735026"/>
                  </a:ext>
                </a:extLst>
              </a:tr>
              <a:tr h="360638">
                <a:tc>
                  <a:txBody>
                    <a:bodyPr/>
                    <a:lstStyle/>
                    <a:p>
                      <a:endParaRPr lang="es-CL" sz="8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800" dirty="0" err="1">
                          <a:latin typeface="OCRB" panose="020B0609020202020204" pitchFamily="49" charset="0"/>
                        </a:rPr>
                        <a:t>Nanoblindaje</a:t>
                      </a:r>
                      <a:r>
                        <a:rPr lang="es-ES" sz="800" dirty="0">
                          <a:latin typeface="OCRB" panose="020B0609020202020204" pitchFamily="49" charset="0"/>
                        </a:rPr>
                        <a:t>: Blindada, Camuflaje adaptativo </a:t>
                      </a:r>
                      <a:endParaRPr lang="es-CL" sz="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9676800"/>
                  </a:ext>
                </a:extLst>
              </a:tr>
              <a:tr h="360638">
                <a:tc>
                  <a:txBody>
                    <a:bodyPr/>
                    <a:lstStyle/>
                    <a:p>
                      <a:endParaRPr lang="es-CL" sz="8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sz="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6356929"/>
                  </a:ext>
                </a:extLst>
              </a:tr>
              <a:tr h="360638">
                <a:tc>
                  <a:txBody>
                    <a:bodyPr/>
                    <a:lstStyle/>
                    <a:p>
                      <a:endParaRPr lang="es-CL" sz="8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sz="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5705238"/>
                  </a:ext>
                </a:extLst>
              </a:tr>
            </a:tbl>
          </a:graphicData>
        </a:graphic>
      </p:graphicFrame>
      <p:pic>
        <p:nvPicPr>
          <p:cNvPr id="97" name="Imagen 96">
            <a:extLst>
              <a:ext uri="{FF2B5EF4-FFF2-40B4-BE49-F238E27FC236}">
                <a16:creationId xmlns:a16="http://schemas.microsoft.com/office/drawing/2014/main" id="{DA92CE72-7E87-CE88-6DFF-4D17E516B3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0979" y="6529875"/>
            <a:ext cx="157230" cy="147915"/>
          </a:xfrm>
          <a:prstGeom prst="rect">
            <a:avLst/>
          </a:prstGeom>
        </p:spPr>
      </p:pic>
      <p:pic>
        <p:nvPicPr>
          <p:cNvPr id="98" name="Imagen 97">
            <a:extLst>
              <a:ext uri="{FF2B5EF4-FFF2-40B4-BE49-F238E27FC236}">
                <a16:creationId xmlns:a16="http://schemas.microsoft.com/office/drawing/2014/main" id="{AB65569A-AB0D-8927-0430-54AAA0DA87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0979" y="6874824"/>
            <a:ext cx="157231" cy="147916"/>
          </a:xfrm>
          <a:prstGeom prst="rect">
            <a:avLst/>
          </a:prstGeom>
        </p:spPr>
      </p:pic>
      <p:pic>
        <p:nvPicPr>
          <p:cNvPr id="99" name="Imagen 98">
            <a:extLst>
              <a:ext uri="{FF2B5EF4-FFF2-40B4-BE49-F238E27FC236}">
                <a16:creationId xmlns:a16="http://schemas.microsoft.com/office/drawing/2014/main" id="{093CC5CC-4D02-BEEC-6A5A-1AD45B2910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9181" y="7240127"/>
            <a:ext cx="157232" cy="147917"/>
          </a:xfrm>
          <a:prstGeom prst="rect">
            <a:avLst/>
          </a:prstGeom>
        </p:spPr>
      </p:pic>
      <p:pic>
        <p:nvPicPr>
          <p:cNvPr id="100" name="Imagen 99">
            <a:extLst>
              <a:ext uri="{FF2B5EF4-FFF2-40B4-BE49-F238E27FC236}">
                <a16:creationId xmlns:a16="http://schemas.microsoft.com/office/drawing/2014/main" id="{C7FBA76F-0711-A647-23E0-6854C5CD49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9181" y="7601685"/>
            <a:ext cx="157231" cy="147916"/>
          </a:xfrm>
          <a:prstGeom prst="rect">
            <a:avLst/>
          </a:prstGeom>
        </p:spPr>
      </p:pic>
      <p:sp>
        <p:nvSpPr>
          <p:cNvPr id="117" name="Rectángulo 116">
            <a:extLst>
              <a:ext uri="{FF2B5EF4-FFF2-40B4-BE49-F238E27FC236}">
                <a16:creationId xmlns:a16="http://schemas.microsoft.com/office/drawing/2014/main" id="{1F9098C3-FF18-D920-B796-27B701300C3F}"/>
              </a:ext>
            </a:extLst>
          </p:cNvPr>
          <p:cNvSpPr/>
          <p:nvPr/>
        </p:nvSpPr>
        <p:spPr>
          <a:xfrm>
            <a:off x="3589739" y="8316820"/>
            <a:ext cx="147638" cy="13920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solidFill>
                <a:schemeClr val="tx1"/>
              </a:solidFill>
            </a:endParaRPr>
          </a:p>
        </p:txBody>
      </p:sp>
      <p:sp>
        <p:nvSpPr>
          <p:cNvPr id="118" name="Rectángulo 117">
            <a:extLst>
              <a:ext uri="{FF2B5EF4-FFF2-40B4-BE49-F238E27FC236}">
                <a16:creationId xmlns:a16="http://schemas.microsoft.com/office/drawing/2014/main" id="{82B083F7-FFD2-2102-5B29-24E6D2265D2F}"/>
              </a:ext>
            </a:extLst>
          </p:cNvPr>
          <p:cNvSpPr/>
          <p:nvPr/>
        </p:nvSpPr>
        <p:spPr>
          <a:xfrm>
            <a:off x="3789764" y="8316820"/>
            <a:ext cx="147638" cy="13920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19" name="Rectángulo 118">
            <a:extLst>
              <a:ext uri="{FF2B5EF4-FFF2-40B4-BE49-F238E27FC236}">
                <a16:creationId xmlns:a16="http://schemas.microsoft.com/office/drawing/2014/main" id="{66666FA9-BE8D-A02F-2065-B543A56F25B4}"/>
              </a:ext>
            </a:extLst>
          </p:cNvPr>
          <p:cNvSpPr/>
          <p:nvPr/>
        </p:nvSpPr>
        <p:spPr>
          <a:xfrm>
            <a:off x="3989789" y="8316820"/>
            <a:ext cx="147638" cy="13920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0" name="Rectángulo 119">
            <a:extLst>
              <a:ext uri="{FF2B5EF4-FFF2-40B4-BE49-F238E27FC236}">
                <a16:creationId xmlns:a16="http://schemas.microsoft.com/office/drawing/2014/main" id="{B3F9C715-A1B5-1858-13EE-89C1CBC09D79}"/>
              </a:ext>
            </a:extLst>
          </p:cNvPr>
          <p:cNvSpPr/>
          <p:nvPr/>
        </p:nvSpPr>
        <p:spPr>
          <a:xfrm>
            <a:off x="4189814" y="8316820"/>
            <a:ext cx="147638" cy="13920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1" name="Rectángulo 120">
            <a:extLst>
              <a:ext uri="{FF2B5EF4-FFF2-40B4-BE49-F238E27FC236}">
                <a16:creationId xmlns:a16="http://schemas.microsoft.com/office/drawing/2014/main" id="{B1A4100F-B9D2-8525-68D5-4F4A675ED087}"/>
              </a:ext>
            </a:extLst>
          </p:cNvPr>
          <p:cNvSpPr/>
          <p:nvPr/>
        </p:nvSpPr>
        <p:spPr>
          <a:xfrm>
            <a:off x="4389839" y="8316820"/>
            <a:ext cx="147638" cy="13920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2" name="Rectángulo 121">
            <a:extLst>
              <a:ext uri="{FF2B5EF4-FFF2-40B4-BE49-F238E27FC236}">
                <a16:creationId xmlns:a16="http://schemas.microsoft.com/office/drawing/2014/main" id="{A6921406-0FC9-7CED-D019-2C9DB0491B75}"/>
              </a:ext>
            </a:extLst>
          </p:cNvPr>
          <p:cNvSpPr/>
          <p:nvPr/>
        </p:nvSpPr>
        <p:spPr>
          <a:xfrm>
            <a:off x="4669449" y="8322919"/>
            <a:ext cx="147638" cy="13920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3" name="Rectángulo 122">
            <a:extLst>
              <a:ext uri="{FF2B5EF4-FFF2-40B4-BE49-F238E27FC236}">
                <a16:creationId xmlns:a16="http://schemas.microsoft.com/office/drawing/2014/main" id="{739D06B9-16C0-F323-06E9-1BCA048845B7}"/>
              </a:ext>
            </a:extLst>
          </p:cNvPr>
          <p:cNvSpPr/>
          <p:nvPr/>
        </p:nvSpPr>
        <p:spPr>
          <a:xfrm>
            <a:off x="4869474" y="8322919"/>
            <a:ext cx="147638" cy="13920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4" name="Rectángulo 123">
            <a:extLst>
              <a:ext uri="{FF2B5EF4-FFF2-40B4-BE49-F238E27FC236}">
                <a16:creationId xmlns:a16="http://schemas.microsoft.com/office/drawing/2014/main" id="{F5FFA3D3-B1F2-82B8-930F-4546CD790ECF}"/>
              </a:ext>
            </a:extLst>
          </p:cNvPr>
          <p:cNvSpPr/>
          <p:nvPr/>
        </p:nvSpPr>
        <p:spPr>
          <a:xfrm>
            <a:off x="5069499" y="8322919"/>
            <a:ext cx="147638" cy="13920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5" name="Rectángulo 124">
            <a:extLst>
              <a:ext uri="{FF2B5EF4-FFF2-40B4-BE49-F238E27FC236}">
                <a16:creationId xmlns:a16="http://schemas.microsoft.com/office/drawing/2014/main" id="{2AAF0BF9-2537-2859-DFDA-5A21E8CD7559}"/>
              </a:ext>
            </a:extLst>
          </p:cNvPr>
          <p:cNvSpPr/>
          <p:nvPr/>
        </p:nvSpPr>
        <p:spPr>
          <a:xfrm>
            <a:off x="5269524" y="8322919"/>
            <a:ext cx="147638" cy="13920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6" name="Rectángulo 125">
            <a:extLst>
              <a:ext uri="{FF2B5EF4-FFF2-40B4-BE49-F238E27FC236}">
                <a16:creationId xmlns:a16="http://schemas.microsoft.com/office/drawing/2014/main" id="{3FC919E8-7453-3D0A-7F9C-23957F01AC52}"/>
              </a:ext>
            </a:extLst>
          </p:cNvPr>
          <p:cNvSpPr/>
          <p:nvPr/>
        </p:nvSpPr>
        <p:spPr>
          <a:xfrm>
            <a:off x="5469549" y="8322919"/>
            <a:ext cx="147638" cy="13920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7" name="Rectángulo 126">
            <a:extLst>
              <a:ext uri="{FF2B5EF4-FFF2-40B4-BE49-F238E27FC236}">
                <a16:creationId xmlns:a16="http://schemas.microsoft.com/office/drawing/2014/main" id="{0B4E888C-DD5E-67C9-E645-6C75E5BFF777}"/>
              </a:ext>
            </a:extLst>
          </p:cNvPr>
          <p:cNvSpPr/>
          <p:nvPr/>
        </p:nvSpPr>
        <p:spPr>
          <a:xfrm>
            <a:off x="5749159" y="8322919"/>
            <a:ext cx="147638" cy="13920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8" name="Rectángulo 127">
            <a:extLst>
              <a:ext uri="{FF2B5EF4-FFF2-40B4-BE49-F238E27FC236}">
                <a16:creationId xmlns:a16="http://schemas.microsoft.com/office/drawing/2014/main" id="{293E8DEF-29D9-EB05-2B55-FB7C5D2F0D76}"/>
              </a:ext>
            </a:extLst>
          </p:cNvPr>
          <p:cNvSpPr/>
          <p:nvPr/>
        </p:nvSpPr>
        <p:spPr>
          <a:xfrm>
            <a:off x="5949184" y="8322919"/>
            <a:ext cx="147638" cy="13920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9" name="Rectángulo 128">
            <a:extLst>
              <a:ext uri="{FF2B5EF4-FFF2-40B4-BE49-F238E27FC236}">
                <a16:creationId xmlns:a16="http://schemas.microsoft.com/office/drawing/2014/main" id="{C0C54806-67E5-CE02-54F0-60FC6AE8ACD0}"/>
              </a:ext>
            </a:extLst>
          </p:cNvPr>
          <p:cNvSpPr/>
          <p:nvPr/>
        </p:nvSpPr>
        <p:spPr>
          <a:xfrm>
            <a:off x="6149209" y="8322919"/>
            <a:ext cx="147638" cy="13920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30" name="Rectángulo 129">
            <a:extLst>
              <a:ext uri="{FF2B5EF4-FFF2-40B4-BE49-F238E27FC236}">
                <a16:creationId xmlns:a16="http://schemas.microsoft.com/office/drawing/2014/main" id="{911F030F-9942-78BD-96B4-D1928708A32C}"/>
              </a:ext>
            </a:extLst>
          </p:cNvPr>
          <p:cNvSpPr/>
          <p:nvPr/>
        </p:nvSpPr>
        <p:spPr>
          <a:xfrm>
            <a:off x="6349234" y="8322919"/>
            <a:ext cx="147638" cy="13920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31" name="Rectángulo 130">
            <a:extLst>
              <a:ext uri="{FF2B5EF4-FFF2-40B4-BE49-F238E27FC236}">
                <a16:creationId xmlns:a16="http://schemas.microsoft.com/office/drawing/2014/main" id="{B87F7C65-FE0C-E0F6-C086-73E6563CD53F}"/>
              </a:ext>
            </a:extLst>
          </p:cNvPr>
          <p:cNvSpPr/>
          <p:nvPr/>
        </p:nvSpPr>
        <p:spPr>
          <a:xfrm>
            <a:off x="6549259" y="8322919"/>
            <a:ext cx="147638" cy="13920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cxnSp>
        <p:nvCxnSpPr>
          <p:cNvPr id="132" name="Conector recto 131">
            <a:extLst>
              <a:ext uri="{FF2B5EF4-FFF2-40B4-BE49-F238E27FC236}">
                <a16:creationId xmlns:a16="http://schemas.microsoft.com/office/drawing/2014/main" id="{39673E92-32E0-0EFE-8626-74B7A8F2C053}"/>
              </a:ext>
            </a:extLst>
          </p:cNvPr>
          <p:cNvCxnSpPr/>
          <p:nvPr/>
        </p:nvCxnSpPr>
        <p:spPr>
          <a:xfrm>
            <a:off x="4605156" y="8289140"/>
            <a:ext cx="0" cy="19297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Conector recto 132">
            <a:extLst>
              <a:ext uri="{FF2B5EF4-FFF2-40B4-BE49-F238E27FC236}">
                <a16:creationId xmlns:a16="http://schemas.microsoft.com/office/drawing/2014/main" id="{2BBF6EC9-5086-212F-7AC3-7852BF98F7FF}"/>
              </a:ext>
            </a:extLst>
          </p:cNvPr>
          <p:cNvCxnSpPr/>
          <p:nvPr/>
        </p:nvCxnSpPr>
        <p:spPr>
          <a:xfrm>
            <a:off x="5683862" y="8289140"/>
            <a:ext cx="0" cy="19297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Rectángulo 140">
            <a:extLst>
              <a:ext uri="{FF2B5EF4-FFF2-40B4-BE49-F238E27FC236}">
                <a16:creationId xmlns:a16="http://schemas.microsoft.com/office/drawing/2014/main" id="{AB5C5C8A-44C5-D329-DB77-27302CCECE2F}"/>
              </a:ext>
            </a:extLst>
          </p:cNvPr>
          <p:cNvSpPr/>
          <p:nvPr/>
        </p:nvSpPr>
        <p:spPr>
          <a:xfrm>
            <a:off x="3580177" y="2801362"/>
            <a:ext cx="147638" cy="13920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42" name="Rectángulo 141">
            <a:extLst>
              <a:ext uri="{FF2B5EF4-FFF2-40B4-BE49-F238E27FC236}">
                <a16:creationId xmlns:a16="http://schemas.microsoft.com/office/drawing/2014/main" id="{5A7B937A-EA5F-F77E-6080-498F9114FED1}"/>
              </a:ext>
            </a:extLst>
          </p:cNvPr>
          <p:cNvSpPr/>
          <p:nvPr/>
        </p:nvSpPr>
        <p:spPr>
          <a:xfrm>
            <a:off x="3580177" y="3015645"/>
            <a:ext cx="147638" cy="13920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43" name="Rectángulo 142">
            <a:extLst>
              <a:ext uri="{FF2B5EF4-FFF2-40B4-BE49-F238E27FC236}">
                <a16:creationId xmlns:a16="http://schemas.microsoft.com/office/drawing/2014/main" id="{F7486C9D-E7B5-938C-31A5-5F737869E174}"/>
              </a:ext>
            </a:extLst>
          </p:cNvPr>
          <p:cNvSpPr/>
          <p:nvPr/>
        </p:nvSpPr>
        <p:spPr>
          <a:xfrm>
            <a:off x="3580177" y="3236096"/>
            <a:ext cx="147638" cy="13920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44" name="Rectángulo 143">
            <a:extLst>
              <a:ext uri="{FF2B5EF4-FFF2-40B4-BE49-F238E27FC236}">
                <a16:creationId xmlns:a16="http://schemas.microsoft.com/office/drawing/2014/main" id="{40436929-1421-FD1B-D45A-CAA3EFFEE8D4}"/>
              </a:ext>
            </a:extLst>
          </p:cNvPr>
          <p:cNvSpPr/>
          <p:nvPr/>
        </p:nvSpPr>
        <p:spPr>
          <a:xfrm>
            <a:off x="4586934" y="2806750"/>
            <a:ext cx="147638" cy="13920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45" name="Rectángulo 144">
            <a:extLst>
              <a:ext uri="{FF2B5EF4-FFF2-40B4-BE49-F238E27FC236}">
                <a16:creationId xmlns:a16="http://schemas.microsoft.com/office/drawing/2014/main" id="{C57E6217-E0D9-EDC6-E711-79AC8323E680}"/>
              </a:ext>
            </a:extLst>
          </p:cNvPr>
          <p:cNvSpPr/>
          <p:nvPr/>
        </p:nvSpPr>
        <p:spPr>
          <a:xfrm>
            <a:off x="4586934" y="3021033"/>
            <a:ext cx="147638" cy="13920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46" name="Rectángulo 145">
            <a:extLst>
              <a:ext uri="{FF2B5EF4-FFF2-40B4-BE49-F238E27FC236}">
                <a16:creationId xmlns:a16="http://schemas.microsoft.com/office/drawing/2014/main" id="{FDD77DFD-65E0-92FE-2D01-4B0871AB3B7F}"/>
              </a:ext>
            </a:extLst>
          </p:cNvPr>
          <p:cNvSpPr/>
          <p:nvPr/>
        </p:nvSpPr>
        <p:spPr>
          <a:xfrm>
            <a:off x="4586934" y="3241484"/>
            <a:ext cx="147638" cy="13920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47" name="Rectángulo 146">
            <a:extLst>
              <a:ext uri="{FF2B5EF4-FFF2-40B4-BE49-F238E27FC236}">
                <a16:creationId xmlns:a16="http://schemas.microsoft.com/office/drawing/2014/main" id="{302DFF35-FFE5-6DB8-CEF1-1D8470A933EB}"/>
              </a:ext>
            </a:extLst>
          </p:cNvPr>
          <p:cNvSpPr/>
          <p:nvPr/>
        </p:nvSpPr>
        <p:spPr>
          <a:xfrm>
            <a:off x="5485086" y="2797880"/>
            <a:ext cx="147638" cy="13920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48" name="Rectángulo 147">
            <a:extLst>
              <a:ext uri="{FF2B5EF4-FFF2-40B4-BE49-F238E27FC236}">
                <a16:creationId xmlns:a16="http://schemas.microsoft.com/office/drawing/2014/main" id="{4F30934C-9239-8B17-5AE3-2677BECB0498}"/>
              </a:ext>
            </a:extLst>
          </p:cNvPr>
          <p:cNvSpPr/>
          <p:nvPr/>
        </p:nvSpPr>
        <p:spPr>
          <a:xfrm>
            <a:off x="5485086" y="3012163"/>
            <a:ext cx="147638" cy="13920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49" name="Rectángulo 148">
            <a:extLst>
              <a:ext uri="{FF2B5EF4-FFF2-40B4-BE49-F238E27FC236}">
                <a16:creationId xmlns:a16="http://schemas.microsoft.com/office/drawing/2014/main" id="{641693D7-8388-9B5E-00DE-9609E6B4D83F}"/>
              </a:ext>
            </a:extLst>
          </p:cNvPr>
          <p:cNvSpPr/>
          <p:nvPr/>
        </p:nvSpPr>
        <p:spPr>
          <a:xfrm>
            <a:off x="5485086" y="3232614"/>
            <a:ext cx="147638" cy="13920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50" name="Rectángulo: una sola esquina cortada 149">
            <a:extLst>
              <a:ext uri="{FF2B5EF4-FFF2-40B4-BE49-F238E27FC236}">
                <a16:creationId xmlns:a16="http://schemas.microsoft.com/office/drawing/2014/main" id="{E7A0300E-B322-2942-7101-8022673A4451}"/>
              </a:ext>
            </a:extLst>
          </p:cNvPr>
          <p:cNvSpPr/>
          <p:nvPr/>
        </p:nvSpPr>
        <p:spPr>
          <a:xfrm>
            <a:off x="3589739" y="8626757"/>
            <a:ext cx="3083691" cy="1084450"/>
          </a:xfrm>
          <a:prstGeom prst="snip1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200" dirty="0">
              <a:solidFill>
                <a:schemeClr val="tx1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151" name="CuadroTexto 150">
            <a:extLst>
              <a:ext uri="{FF2B5EF4-FFF2-40B4-BE49-F238E27FC236}">
                <a16:creationId xmlns:a16="http://schemas.microsoft.com/office/drawing/2014/main" id="{38339F9A-71DB-003B-2166-E2BB48BC6A4A}"/>
              </a:ext>
            </a:extLst>
          </p:cNvPr>
          <p:cNvSpPr txBox="1"/>
          <p:nvPr/>
        </p:nvSpPr>
        <p:spPr>
          <a:xfrm>
            <a:off x="3479695" y="8015479"/>
            <a:ext cx="21374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>
                <a:latin typeface="OCRB" panose="020B0609020202020204" pitchFamily="49" charset="0"/>
              </a:rPr>
              <a:t>Puntos experiencia</a:t>
            </a:r>
            <a:endParaRPr lang="es-CL" sz="1400" b="1" dirty="0">
              <a:latin typeface="OCRB" panose="020B0609020202020204" pitchFamily="49" charset="0"/>
            </a:endParaRPr>
          </a:p>
        </p:txBody>
      </p:sp>
      <p:sp>
        <p:nvSpPr>
          <p:cNvPr id="152" name="CuadroTexto 151">
            <a:extLst>
              <a:ext uri="{FF2B5EF4-FFF2-40B4-BE49-F238E27FC236}">
                <a16:creationId xmlns:a16="http://schemas.microsoft.com/office/drawing/2014/main" id="{C5CF543F-A9C4-B2F5-9DD6-2852173B9456}"/>
              </a:ext>
            </a:extLst>
          </p:cNvPr>
          <p:cNvSpPr txBox="1"/>
          <p:nvPr/>
        </p:nvSpPr>
        <p:spPr>
          <a:xfrm>
            <a:off x="3541696" y="8611836"/>
            <a:ext cx="21374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>
                <a:latin typeface="OCRB" panose="020B0609020202020204" pitchFamily="49" charset="0"/>
              </a:rPr>
              <a:t>Impulso</a:t>
            </a:r>
            <a:endParaRPr lang="es-CL" sz="1400" b="1" dirty="0">
              <a:latin typeface="OCRB" panose="020B0609020202020204" pitchFamily="49" charset="0"/>
            </a:endParaRPr>
          </a:p>
        </p:txBody>
      </p:sp>
      <p:sp>
        <p:nvSpPr>
          <p:cNvPr id="153" name="Rectángulo 152">
            <a:extLst>
              <a:ext uri="{FF2B5EF4-FFF2-40B4-BE49-F238E27FC236}">
                <a16:creationId xmlns:a16="http://schemas.microsoft.com/office/drawing/2014/main" id="{D1A9EEA2-4207-1984-27B7-F6DBDB30C195}"/>
              </a:ext>
            </a:extLst>
          </p:cNvPr>
          <p:cNvSpPr/>
          <p:nvPr/>
        </p:nvSpPr>
        <p:spPr>
          <a:xfrm>
            <a:off x="4143193" y="9504071"/>
            <a:ext cx="147638" cy="13920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solidFill>
                <a:schemeClr val="tx1"/>
              </a:solidFill>
            </a:endParaRPr>
          </a:p>
        </p:txBody>
      </p:sp>
      <p:sp>
        <p:nvSpPr>
          <p:cNvPr id="154" name="Rectángulo 153">
            <a:extLst>
              <a:ext uri="{FF2B5EF4-FFF2-40B4-BE49-F238E27FC236}">
                <a16:creationId xmlns:a16="http://schemas.microsoft.com/office/drawing/2014/main" id="{3FC4904E-A808-DF4C-5435-11351FD87475}"/>
              </a:ext>
            </a:extLst>
          </p:cNvPr>
          <p:cNvSpPr/>
          <p:nvPr/>
        </p:nvSpPr>
        <p:spPr>
          <a:xfrm>
            <a:off x="4343218" y="9504071"/>
            <a:ext cx="147638" cy="13920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55" name="Rectángulo 154">
            <a:extLst>
              <a:ext uri="{FF2B5EF4-FFF2-40B4-BE49-F238E27FC236}">
                <a16:creationId xmlns:a16="http://schemas.microsoft.com/office/drawing/2014/main" id="{A44D24CB-E437-33D1-BF83-17EBFCABF97A}"/>
              </a:ext>
            </a:extLst>
          </p:cNvPr>
          <p:cNvSpPr/>
          <p:nvPr/>
        </p:nvSpPr>
        <p:spPr>
          <a:xfrm>
            <a:off x="4543243" y="9504071"/>
            <a:ext cx="147638" cy="13920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56" name="Rectángulo 155">
            <a:extLst>
              <a:ext uri="{FF2B5EF4-FFF2-40B4-BE49-F238E27FC236}">
                <a16:creationId xmlns:a16="http://schemas.microsoft.com/office/drawing/2014/main" id="{2765418E-647F-C8E5-A573-AF70824CDD45}"/>
              </a:ext>
            </a:extLst>
          </p:cNvPr>
          <p:cNvSpPr/>
          <p:nvPr/>
        </p:nvSpPr>
        <p:spPr>
          <a:xfrm>
            <a:off x="4743268" y="9504071"/>
            <a:ext cx="147638" cy="13920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57" name="Rectángulo 156">
            <a:extLst>
              <a:ext uri="{FF2B5EF4-FFF2-40B4-BE49-F238E27FC236}">
                <a16:creationId xmlns:a16="http://schemas.microsoft.com/office/drawing/2014/main" id="{090FAEBE-768C-4035-FF7C-2A5711872067}"/>
              </a:ext>
            </a:extLst>
          </p:cNvPr>
          <p:cNvSpPr/>
          <p:nvPr/>
        </p:nvSpPr>
        <p:spPr>
          <a:xfrm>
            <a:off x="4943293" y="9504071"/>
            <a:ext cx="147638" cy="13920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58" name="Rectángulo 157">
            <a:extLst>
              <a:ext uri="{FF2B5EF4-FFF2-40B4-BE49-F238E27FC236}">
                <a16:creationId xmlns:a16="http://schemas.microsoft.com/office/drawing/2014/main" id="{A4704D95-DE80-7A86-187F-56CA272EFDC4}"/>
              </a:ext>
            </a:extLst>
          </p:cNvPr>
          <p:cNvSpPr/>
          <p:nvPr/>
        </p:nvSpPr>
        <p:spPr>
          <a:xfrm>
            <a:off x="5149084" y="9504201"/>
            <a:ext cx="147638" cy="13920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59" name="Rectángulo 158">
            <a:extLst>
              <a:ext uri="{FF2B5EF4-FFF2-40B4-BE49-F238E27FC236}">
                <a16:creationId xmlns:a16="http://schemas.microsoft.com/office/drawing/2014/main" id="{E988D03B-0079-A940-29C1-4B5E8784EF46}"/>
              </a:ext>
            </a:extLst>
          </p:cNvPr>
          <p:cNvSpPr/>
          <p:nvPr/>
        </p:nvSpPr>
        <p:spPr>
          <a:xfrm>
            <a:off x="5349109" y="9504201"/>
            <a:ext cx="147638" cy="13920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60" name="Rectángulo 159">
            <a:extLst>
              <a:ext uri="{FF2B5EF4-FFF2-40B4-BE49-F238E27FC236}">
                <a16:creationId xmlns:a16="http://schemas.microsoft.com/office/drawing/2014/main" id="{9D0BA908-D067-F049-D1AE-C1A3106963EF}"/>
              </a:ext>
            </a:extLst>
          </p:cNvPr>
          <p:cNvSpPr/>
          <p:nvPr/>
        </p:nvSpPr>
        <p:spPr>
          <a:xfrm>
            <a:off x="5549134" y="9504201"/>
            <a:ext cx="147638" cy="13920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61" name="Rectángulo 160">
            <a:extLst>
              <a:ext uri="{FF2B5EF4-FFF2-40B4-BE49-F238E27FC236}">
                <a16:creationId xmlns:a16="http://schemas.microsoft.com/office/drawing/2014/main" id="{1988BD1C-25D8-E468-2296-4E7828DF10A8}"/>
              </a:ext>
            </a:extLst>
          </p:cNvPr>
          <p:cNvSpPr/>
          <p:nvPr/>
        </p:nvSpPr>
        <p:spPr>
          <a:xfrm>
            <a:off x="5749159" y="9504201"/>
            <a:ext cx="147638" cy="13920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62" name="Rectángulo 161">
            <a:extLst>
              <a:ext uri="{FF2B5EF4-FFF2-40B4-BE49-F238E27FC236}">
                <a16:creationId xmlns:a16="http://schemas.microsoft.com/office/drawing/2014/main" id="{5D244AFB-CABD-5276-1820-ABEC3625C53E}"/>
              </a:ext>
            </a:extLst>
          </p:cNvPr>
          <p:cNvSpPr/>
          <p:nvPr/>
        </p:nvSpPr>
        <p:spPr>
          <a:xfrm>
            <a:off x="5949184" y="9504201"/>
            <a:ext cx="147638" cy="13920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aphicFrame>
        <p:nvGraphicFramePr>
          <p:cNvPr id="167" name="Tabla 166">
            <a:extLst>
              <a:ext uri="{FF2B5EF4-FFF2-40B4-BE49-F238E27FC236}">
                <a16:creationId xmlns:a16="http://schemas.microsoft.com/office/drawing/2014/main" id="{4D7283FF-2E07-3BB9-DE60-A5BCEF9CE267}"/>
              </a:ext>
            </a:extLst>
          </p:cNvPr>
          <p:cNvGraphicFramePr>
            <a:graphicFrameLocks noGrp="1"/>
          </p:cNvGraphicFramePr>
          <p:nvPr/>
        </p:nvGraphicFramePr>
        <p:xfrm>
          <a:off x="3484954" y="3747171"/>
          <a:ext cx="3188476" cy="85344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307431">
                  <a:extLst>
                    <a:ext uri="{9D8B030D-6E8A-4147-A177-3AD203B41FA5}">
                      <a16:colId xmlns:a16="http://schemas.microsoft.com/office/drawing/2014/main" val="2301352857"/>
                    </a:ext>
                  </a:extLst>
                </a:gridCol>
                <a:gridCol w="2881045">
                  <a:extLst>
                    <a:ext uri="{9D8B030D-6E8A-4147-A177-3AD203B41FA5}">
                      <a16:colId xmlns:a16="http://schemas.microsoft.com/office/drawing/2014/main" val="1773703802"/>
                    </a:ext>
                  </a:extLst>
                </a:gridCol>
              </a:tblGrid>
              <a:tr h="160149">
                <a:tc>
                  <a:txBody>
                    <a:bodyPr/>
                    <a:lstStyle/>
                    <a:p>
                      <a:endParaRPr lang="es-CL" sz="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800" dirty="0">
                        <a:latin typeface="OCRB" panose="020B0609020202020204" pitchFamily="49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1301629"/>
                  </a:ext>
                </a:extLst>
              </a:tr>
              <a:tr h="162837">
                <a:tc>
                  <a:txBody>
                    <a:bodyPr/>
                    <a:lstStyle/>
                    <a:p>
                      <a:endParaRPr lang="es-CL" sz="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800" dirty="0">
                        <a:latin typeface="OCRB" panose="020B0609020202020204" pitchFamily="49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8558453"/>
                  </a:ext>
                </a:extLst>
              </a:tr>
              <a:tr h="162837">
                <a:tc>
                  <a:txBody>
                    <a:bodyPr/>
                    <a:lstStyle/>
                    <a:p>
                      <a:endParaRPr lang="es-CL" sz="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800" dirty="0">
                        <a:latin typeface="OCRB" panose="020B0609020202020204" pitchFamily="49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86733708"/>
                  </a:ext>
                </a:extLst>
              </a:tr>
              <a:tr h="162837">
                <a:tc>
                  <a:txBody>
                    <a:bodyPr/>
                    <a:lstStyle/>
                    <a:p>
                      <a:endParaRPr lang="es-CL" sz="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800" dirty="0">
                        <a:latin typeface="OCRB" panose="020B0609020202020204" pitchFamily="49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9546702"/>
                  </a:ext>
                </a:extLst>
              </a:tr>
            </a:tbl>
          </a:graphicData>
        </a:graphic>
      </p:graphicFrame>
      <p:pic>
        <p:nvPicPr>
          <p:cNvPr id="168" name="Imagen 167">
            <a:extLst>
              <a:ext uri="{FF2B5EF4-FFF2-40B4-BE49-F238E27FC236}">
                <a16:creationId xmlns:a16="http://schemas.microsoft.com/office/drawing/2014/main" id="{E67763EE-9566-16F7-5DBC-B90E9845B7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4858" y="3805661"/>
            <a:ext cx="139694" cy="134520"/>
          </a:xfrm>
          <a:prstGeom prst="rect">
            <a:avLst/>
          </a:prstGeom>
        </p:spPr>
      </p:pic>
      <p:pic>
        <p:nvPicPr>
          <p:cNvPr id="169" name="Imagen 168">
            <a:extLst>
              <a:ext uri="{FF2B5EF4-FFF2-40B4-BE49-F238E27FC236}">
                <a16:creationId xmlns:a16="http://schemas.microsoft.com/office/drawing/2014/main" id="{084DD4C6-F2E3-8AC4-C43F-0F35EEE69C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4858" y="4006161"/>
            <a:ext cx="139694" cy="134520"/>
          </a:xfrm>
          <a:prstGeom prst="rect">
            <a:avLst/>
          </a:prstGeom>
        </p:spPr>
      </p:pic>
      <p:pic>
        <p:nvPicPr>
          <p:cNvPr id="170" name="Imagen 169">
            <a:extLst>
              <a:ext uri="{FF2B5EF4-FFF2-40B4-BE49-F238E27FC236}">
                <a16:creationId xmlns:a16="http://schemas.microsoft.com/office/drawing/2014/main" id="{61A5360D-29CE-9202-D1A9-5C31EFF062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6734" y="4206661"/>
            <a:ext cx="139694" cy="134520"/>
          </a:xfrm>
          <a:prstGeom prst="rect">
            <a:avLst/>
          </a:prstGeom>
        </p:spPr>
      </p:pic>
      <p:pic>
        <p:nvPicPr>
          <p:cNvPr id="171" name="Imagen 170">
            <a:extLst>
              <a:ext uri="{FF2B5EF4-FFF2-40B4-BE49-F238E27FC236}">
                <a16:creationId xmlns:a16="http://schemas.microsoft.com/office/drawing/2014/main" id="{8B93BE7C-BC39-E99A-C0F0-662924563D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4858" y="4400809"/>
            <a:ext cx="139694" cy="134520"/>
          </a:xfrm>
          <a:prstGeom prst="rect">
            <a:avLst/>
          </a:prstGeom>
        </p:spPr>
      </p:pic>
      <p:pic>
        <p:nvPicPr>
          <p:cNvPr id="175" name="Imagen 174">
            <a:extLst>
              <a:ext uri="{FF2B5EF4-FFF2-40B4-BE49-F238E27FC236}">
                <a16:creationId xmlns:a16="http://schemas.microsoft.com/office/drawing/2014/main" id="{62FA8D96-37F8-F1E1-D156-7893C94B5C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7722" y="27044"/>
            <a:ext cx="1099199" cy="289990"/>
          </a:xfrm>
          <a:prstGeom prst="rect">
            <a:avLst/>
          </a:prstGeom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id="{FD4EDC76-7DB4-A4C7-887F-9648A20B5879}"/>
              </a:ext>
            </a:extLst>
          </p:cNvPr>
          <p:cNvSpPr txBox="1"/>
          <p:nvPr/>
        </p:nvSpPr>
        <p:spPr>
          <a:xfrm>
            <a:off x="3657321" y="5573658"/>
            <a:ext cx="29297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latin typeface="OCRB" panose="020B0609020202020204" pitchFamily="49" charset="0"/>
              </a:rPr>
              <a:t>Pistola, Abrigo largo</a:t>
            </a:r>
            <a:endParaRPr lang="es-CL" sz="1000" dirty="0">
              <a:latin typeface="OCRB" panose="020B0609020202020204" pitchFamily="49" charset="0"/>
            </a:endParaRP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6294C879-0FDF-2F0C-E4F3-3046F9719460}"/>
              </a:ext>
            </a:extLst>
          </p:cNvPr>
          <p:cNvSpPr txBox="1"/>
          <p:nvPr/>
        </p:nvSpPr>
        <p:spPr>
          <a:xfrm>
            <a:off x="3587020" y="8831006"/>
            <a:ext cx="29297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latin typeface="OCRB" panose="020B0609020202020204" pitchFamily="49" charset="0"/>
              </a:rPr>
              <a:t>Encontrar a mi familia</a:t>
            </a:r>
            <a:endParaRPr lang="es-CL" sz="1000" dirty="0">
              <a:latin typeface="OCRB" panose="020B0609020202020204" pitchFamily="49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85913B6-F2F3-734F-CD91-A20D285EF9C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34572" y="380140"/>
            <a:ext cx="1800000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9663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: una sola esquina cortada 3">
            <a:extLst>
              <a:ext uri="{FF2B5EF4-FFF2-40B4-BE49-F238E27FC236}">
                <a16:creationId xmlns:a16="http://schemas.microsoft.com/office/drawing/2014/main" id="{F6289A13-BCDF-4602-D9C5-BE4F12BF2BDF}"/>
              </a:ext>
            </a:extLst>
          </p:cNvPr>
          <p:cNvSpPr/>
          <p:nvPr/>
        </p:nvSpPr>
        <p:spPr>
          <a:xfrm>
            <a:off x="329183" y="341376"/>
            <a:ext cx="4223831" cy="329184"/>
          </a:xfrm>
          <a:prstGeom prst="snip1Rect">
            <a:avLst>
              <a:gd name="adj" fmla="val 50000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s-CL" sz="1200" dirty="0">
                <a:solidFill>
                  <a:sysClr val="windowText" lastClr="000000"/>
                </a:solidFill>
                <a:effectLst/>
                <a:latin typeface="OCRB" panose="020B0609020202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Hicks “</a:t>
            </a:r>
            <a:r>
              <a:rPr lang="es-CL" sz="1200" dirty="0" err="1">
                <a:solidFill>
                  <a:sysClr val="windowText" lastClr="000000"/>
                </a:solidFill>
                <a:effectLst/>
                <a:latin typeface="OCRB" panose="020B0609020202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Ingenierio</a:t>
            </a:r>
            <a:r>
              <a:rPr lang="es-CL" sz="1200" dirty="0">
                <a:solidFill>
                  <a:sysClr val="windowText" lastClr="000000"/>
                </a:solidFill>
                <a:effectLst/>
                <a:latin typeface="OCRB" panose="020B0609020202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de los Cielos”</a:t>
            </a:r>
            <a:endParaRPr lang="es-CL" sz="900" b="1" dirty="0">
              <a:solidFill>
                <a:sysClr val="windowText" lastClr="000000"/>
              </a:solidFill>
              <a:latin typeface="OCRB" panose="020B0609020202020204" pitchFamily="49" charset="0"/>
            </a:endParaRPr>
          </a:p>
        </p:txBody>
      </p:sp>
      <p:sp>
        <p:nvSpPr>
          <p:cNvPr id="5" name="Rectángulo: una sola esquina cortada 4">
            <a:extLst>
              <a:ext uri="{FF2B5EF4-FFF2-40B4-BE49-F238E27FC236}">
                <a16:creationId xmlns:a16="http://schemas.microsoft.com/office/drawing/2014/main" id="{1BAEE9B5-E0F4-9B95-768D-E61C42305491}"/>
              </a:ext>
            </a:extLst>
          </p:cNvPr>
          <p:cNvSpPr/>
          <p:nvPr/>
        </p:nvSpPr>
        <p:spPr>
          <a:xfrm>
            <a:off x="329184" y="670560"/>
            <a:ext cx="4287372" cy="1542925"/>
          </a:xfrm>
          <a:prstGeom prst="snip1Rect">
            <a:avLst>
              <a:gd name="adj" fmla="val 9107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s-CL" sz="1100" dirty="0">
                <a:solidFill>
                  <a:sysClr val="windowText" lastClr="000000"/>
                </a:solidFill>
                <a:latin typeface="OCRB" panose="020B0609020202020204" pitchFamily="49" charset="0"/>
              </a:rPr>
              <a:t>Piloto de Drones</a:t>
            </a:r>
          </a:p>
          <a:p>
            <a:r>
              <a:rPr lang="es-ES" sz="1100" dirty="0">
                <a:solidFill>
                  <a:sysClr val="windowText" lastClr="000000"/>
                </a:solidFill>
                <a:latin typeface="OCRB" panose="020B0609020202020204" pitchFamily="49" charset="0"/>
              </a:rPr>
              <a:t>Hicks era un talentoso ingeniero aeroespacial orbital que fue despedido de su trabajo debido a su activismo contra la explotación de los recursos naturales. Ahora en la tierra se dedica a crear y pilotar drones de combate y vigilancia para misiones encubiertas y sabotaje. </a:t>
            </a:r>
            <a:endParaRPr lang="es-CL" sz="1100" dirty="0">
              <a:solidFill>
                <a:sysClr val="windowText" lastClr="000000"/>
              </a:solidFill>
              <a:latin typeface="OCRB" panose="020B0609020202020204" pitchFamily="49" charset="0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45AC46AF-3BA6-5029-16B8-CF0509815D93}"/>
              </a:ext>
            </a:extLst>
          </p:cNvPr>
          <p:cNvSpPr/>
          <p:nvPr/>
        </p:nvSpPr>
        <p:spPr>
          <a:xfrm>
            <a:off x="4710879" y="341376"/>
            <a:ext cx="1876166" cy="187210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49CCCDE4-0507-E27B-C572-FB6178F9E958}"/>
              </a:ext>
            </a:extLst>
          </p:cNvPr>
          <p:cNvSpPr txBox="1"/>
          <p:nvPr/>
        </p:nvSpPr>
        <p:spPr>
          <a:xfrm>
            <a:off x="329184" y="2213485"/>
            <a:ext cx="30998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>
                <a:latin typeface="OCRB" panose="020B0604020202020204" pitchFamily="49" charset="0"/>
              </a:rPr>
              <a:t>Marcas</a:t>
            </a:r>
            <a:endParaRPr lang="es-CL" sz="1200" b="1" dirty="0">
              <a:latin typeface="OCRB" panose="020B0604020202020204" pitchFamily="49" charset="0"/>
            </a:endParaRPr>
          </a:p>
        </p:txBody>
      </p:sp>
      <p:sp>
        <p:nvSpPr>
          <p:cNvPr id="8" name="Rectángulo: una sola esquina cortada 7">
            <a:extLst>
              <a:ext uri="{FF2B5EF4-FFF2-40B4-BE49-F238E27FC236}">
                <a16:creationId xmlns:a16="http://schemas.microsoft.com/office/drawing/2014/main" id="{16D2D33D-BAC1-BFE7-E244-1B96F43DDE06}"/>
              </a:ext>
            </a:extLst>
          </p:cNvPr>
          <p:cNvSpPr/>
          <p:nvPr/>
        </p:nvSpPr>
        <p:spPr>
          <a:xfrm>
            <a:off x="329184" y="2487805"/>
            <a:ext cx="3099816" cy="1403604"/>
          </a:xfrm>
          <a:prstGeom prst="snip1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200" dirty="0">
              <a:solidFill>
                <a:schemeClr val="tx1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A2B6E3A5-08FC-5265-1A2D-EBF3E79E8B03}"/>
              </a:ext>
            </a:extLst>
          </p:cNvPr>
          <p:cNvSpPr txBox="1"/>
          <p:nvPr/>
        </p:nvSpPr>
        <p:spPr>
          <a:xfrm>
            <a:off x="329184" y="2545348"/>
            <a:ext cx="30998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u="sng" dirty="0">
                <a:latin typeface="OCRB" panose="020B0609020202020204" pitchFamily="49" charset="0"/>
              </a:rPr>
              <a:t>Ingeniero aeroespacial</a:t>
            </a:r>
            <a:endParaRPr lang="es-CL" sz="1100" u="sng" dirty="0">
              <a:latin typeface="OCRB" panose="020B0609020202020204" pitchFamily="49" charset="0"/>
            </a:endParaRPr>
          </a:p>
        </p:txBody>
      </p:sp>
      <p:graphicFrame>
        <p:nvGraphicFramePr>
          <p:cNvPr id="12" name="Tabla 12">
            <a:extLst>
              <a:ext uri="{FF2B5EF4-FFF2-40B4-BE49-F238E27FC236}">
                <a16:creationId xmlns:a16="http://schemas.microsoft.com/office/drawing/2014/main" id="{6CD5BA41-07E3-1316-A6EF-E03B63C14F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8066339"/>
              </p:ext>
            </p:extLst>
          </p:nvPr>
        </p:nvGraphicFramePr>
        <p:xfrm>
          <a:off x="431292" y="2764804"/>
          <a:ext cx="2895600" cy="106680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279192">
                  <a:extLst>
                    <a:ext uri="{9D8B030D-6E8A-4147-A177-3AD203B41FA5}">
                      <a16:colId xmlns:a16="http://schemas.microsoft.com/office/drawing/2014/main" val="4020671186"/>
                    </a:ext>
                  </a:extLst>
                </a:gridCol>
                <a:gridCol w="2616408">
                  <a:extLst>
                    <a:ext uri="{9D8B030D-6E8A-4147-A177-3AD203B41FA5}">
                      <a16:colId xmlns:a16="http://schemas.microsoft.com/office/drawing/2014/main" val="2622965063"/>
                    </a:ext>
                  </a:extLst>
                </a:gridCol>
              </a:tblGrid>
              <a:tr h="162837">
                <a:tc>
                  <a:txBody>
                    <a:bodyPr/>
                    <a:lstStyle/>
                    <a:p>
                      <a:endParaRPr lang="es-CL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800" dirty="0">
                          <a:latin typeface="OCRB" panose="020B0609020202020204" pitchFamily="49" charset="0"/>
                        </a:rPr>
                        <a:t>“Tengo un dron para todo”</a:t>
                      </a:r>
                      <a:endParaRPr lang="es-CL" sz="800" dirty="0">
                        <a:latin typeface="OCRB" panose="020B0609020202020204" pitchFamily="49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2735026"/>
                  </a:ext>
                </a:extLst>
              </a:tr>
              <a:tr h="162837">
                <a:tc>
                  <a:txBody>
                    <a:bodyPr/>
                    <a:lstStyle/>
                    <a:p>
                      <a:endParaRPr lang="es-CL" sz="8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800" dirty="0">
                          <a:latin typeface="OCRB" panose="020B0609020202020204" pitchFamily="49" charset="0"/>
                        </a:rPr>
                        <a:t>Reparar rápido</a:t>
                      </a:r>
                      <a:endParaRPr lang="es-CL" sz="800" dirty="0">
                        <a:latin typeface="OCRB" panose="020B0609020202020204" pitchFamily="49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9676800"/>
                  </a:ext>
                </a:extLst>
              </a:tr>
              <a:tr h="162837">
                <a:tc>
                  <a:txBody>
                    <a:bodyPr/>
                    <a:lstStyle/>
                    <a:p>
                      <a:endParaRPr lang="es-CL" sz="8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800" dirty="0">
                          <a:latin typeface="OCRB" panose="020B0609020202020204" pitchFamily="49" charset="0"/>
                        </a:rPr>
                        <a:t>Mecánica general</a:t>
                      </a:r>
                      <a:endParaRPr lang="es-CL" sz="800" dirty="0">
                        <a:latin typeface="OCRB" panose="020B0609020202020204" pitchFamily="49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6356929"/>
                  </a:ext>
                </a:extLst>
              </a:tr>
              <a:tr h="162837">
                <a:tc>
                  <a:txBody>
                    <a:bodyPr/>
                    <a:lstStyle/>
                    <a:p>
                      <a:endParaRPr lang="es-CL" sz="8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sz="800" dirty="0">
                        <a:latin typeface="OCRB" panose="020B0609020202020204" pitchFamily="49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5705238"/>
                  </a:ext>
                </a:extLst>
              </a:tr>
              <a:tr h="162837">
                <a:tc>
                  <a:txBody>
                    <a:bodyPr/>
                    <a:lstStyle/>
                    <a:p>
                      <a:endParaRPr lang="es-CL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sz="800" dirty="0">
                        <a:latin typeface="OCRB" panose="020B0609020202020204" pitchFamily="49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7797297"/>
                  </a:ext>
                </a:extLst>
              </a:tr>
            </a:tbl>
          </a:graphicData>
        </a:graphic>
      </p:graphicFrame>
      <p:pic>
        <p:nvPicPr>
          <p:cNvPr id="15" name="Imagen 14">
            <a:extLst>
              <a:ext uri="{FF2B5EF4-FFF2-40B4-BE49-F238E27FC236}">
                <a16:creationId xmlns:a16="http://schemas.microsoft.com/office/drawing/2014/main" id="{BCAD20DC-69D3-F314-6B32-B85FF43F52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" y="2764804"/>
            <a:ext cx="203319" cy="196965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3FC2668C-2C02-0778-6C17-2D2F5A8C85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" y="2982795"/>
            <a:ext cx="203319" cy="196965"/>
          </a:xfrm>
          <a:prstGeom prst="rect">
            <a:avLst/>
          </a:prstGeom>
        </p:spPr>
      </p:pic>
      <p:sp>
        <p:nvSpPr>
          <p:cNvPr id="44" name="Rectángulo: una sola esquina cortada 43">
            <a:extLst>
              <a:ext uri="{FF2B5EF4-FFF2-40B4-BE49-F238E27FC236}">
                <a16:creationId xmlns:a16="http://schemas.microsoft.com/office/drawing/2014/main" id="{2043E0BE-D5A5-68D6-4C42-FAB23501EB1C}"/>
              </a:ext>
            </a:extLst>
          </p:cNvPr>
          <p:cNvSpPr/>
          <p:nvPr/>
        </p:nvSpPr>
        <p:spPr>
          <a:xfrm>
            <a:off x="329184" y="3924163"/>
            <a:ext cx="3099816" cy="1403604"/>
          </a:xfrm>
          <a:prstGeom prst="snip1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200" dirty="0">
              <a:solidFill>
                <a:schemeClr val="tx1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id="{DCA7BA4B-D1BA-B6BF-F5CF-70084DF2259F}"/>
              </a:ext>
            </a:extLst>
          </p:cNvPr>
          <p:cNvSpPr txBox="1"/>
          <p:nvPr/>
        </p:nvSpPr>
        <p:spPr>
          <a:xfrm>
            <a:off x="329184" y="3981706"/>
            <a:ext cx="30998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u="sng" dirty="0">
                <a:latin typeface="OCRB" panose="020B0609020202020204" pitchFamily="49" charset="0"/>
              </a:rPr>
              <a:t>Orbital</a:t>
            </a:r>
            <a:endParaRPr lang="es-CL" sz="1100" u="sng" dirty="0">
              <a:latin typeface="OCRB" panose="020B0609020202020204" pitchFamily="49" charset="0"/>
            </a:endParaRPr>
          </a:p>
        </p:txBody>
      </p:sp>
      <p:graphicFrame>
        <p:nvGraphicFramePr>
          <p:cNvPr id="46" name="Tabla 12">
            <a:extLst>
              <a:ext uri="{FF2B5EF4-FFF2-40B4-BE49-F238E27FC236}">
                <a16:creationId xmlns:a16="http://schemas.microsoft.com/office/drawing/2014/main" id="{4BF04437-A53C-D83B-375C-ADA4C3146F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6806763"/>
              </p:ext>
            </p:extLst>
          </p:nvPr>
        </p:nvGraphicFramePr>
        <p:xfrm>
          <a:off x="431292" y="4201162"/>
          <a:ext cx="2895600" cy="106680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279192">
                  <a:extLst>
                    <a:ext uri="{9D8B030D-6E8A-4147-A177-3AD203B41FA5}">
                      <a16:colId xmlns:a16="http://schemas.microsoft.com/office/drawing/2014/main" val="4020671186"/>
                    </a:ext>
                  </a:extLst>
                </a:gridCol>
                <a:gridCol w="2616408">
                  <a:extLst>
                    <a:ext uri="{9D8B030D-6E8A-4147-A177-3AD203B41FA5}">
                      <a16:colId xmlns:a16="http://schemas.microsoft.com/office/drawing/2014/main" val="2622965063"/>
                    </a:ext>
                  </a:extLst>
                </a:gridCol>
              </a:tblGrid>
              <a:tr h="162837">
                <a:tc>
                  <a:txBody>
                    <a:bodyPr/>
                    <a:lstStyle/>
                    <a:p>
                      <a:endParaRPr lang="es-CL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800" dirty="0">
                          <a:latin typeface="OCRB" panose="020B0609020202020204" pitchFamily="49" charset="0"/>
                        </a:rPr>
                        <a:t>Piloto remoto</a:t>
                      </a:r>
                      <a:endParaRPr lang="es-CL" sz="800" dirty="0">
                        <a:latin typeface="OCRB" panose="020B0609020202020204" pitchFamily="49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2735026"/>
                  </a:ext>
                </a:extLst>
              </a:tr>
              <a:tr h="162837">
                <a:tc>
                  <a:txBody>
                    <a:bodyPr/>
                    <a:lstStyle/>
                    <a:p>
                      <a:endParaRPr lang="es-CL" sz="8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800" dirty="0">
                          <a:latin typeface="OCRB" panose="020B0609020202020204" pitchFamily="49" charset="0"/>
                        </a:rPr>
                        <a:t>Filtro toxinas, Bien educado, Moverse</a:t>
                      </a:r>
                      <a:endParaRPr lang="es-CL" sz="800" dirty="0">
                        <a:latin typeface="OCRB" panose="020B0609020202020204" pitchFamily="49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9676800"/>
                  </a:ext>
                </a:extLst>
              </a:tr>
              <a:tr h="162837">
                <a:tc>
                  <a:txBody>
                    <a:bodyPr/>
                    <a:lstStyle/>
                    <a:p>
                      <a:endParaRPr lang="es-CL" sz="8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800" dirty="0">
                          <a:latin typeface="OCRB" panose="020B0609020202020204" pitchFamily="49" charset="0"/>
                        </a:rPr>
                        <a:t>En </a:t>
                      </a:r>
                      <a:r>
                        <a:rPr lang="es-ES" sz="800" dirty="0" err="1">
                          <a:latin typeface="OCRB" panose="020B0609020202020204" pitchFamily="49" charset="0"/>
                        </a:rPr>
                        <a:t>ZeroG</a:t>
                      </a:r>
                      <a:endParaRPr lang="es-CL" sz="800" dirty="0">
                        <a:latin typeface="OCRB" panose="020B0609020202020204" pitchFamily="49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6356929"/>
                  </a:ext>
                </a:extLst>
              </a:tr>
              <a:tr h="162837">
                <a:tc>
                  <a:txBody>
                    <a:bodyPr/>
                    <a:lstStyle/>
                    <a:p>
                      <a:endParaRPr lang="es-CL" sz="8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sz="800" dirty="0">
                        <a:latin typeface="OCRB" panose="020B0609020202020204" pitchFamily="49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5705238"/>
                  </a:ext>
                </a:extLst>
              </a:tr>
              <a:tr h="162837">
                <a:tc>
                  <a:txBody>
                    <a:bodyPr/>
                    <a:lstStyle/>
                    <a:p>
                      <a:endParaRPr lang="es-CL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sz="800" dirty="0">
                        <a:latin typeface="OCRB" panose="020B0609020202020204" pitchFamily="49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7797297"/>
                  </a:ext>
                </a:extLst>
              </a:tr>
            </a:tbl>
          </a:graphicData>
        </a:graphic>
      </p:graphicFrame>
      <p:pic>
        <p:nvPicPr>
          <p:cNvPr id="47" name="Imagen 46">
            <a:extLst>
              <a:ext uri="{FF2B5EF4-FFF2-40B4-BE49-F238E27FC236}">
                <a16:creationId xmlns:a16="http://schemas.microsoft.com/office/drawing/2014/main" id="{192D1A84-4D8D-C34E-E726-A189B060DC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" y="4201162"/>
            <a:ext cx="203319" cy="196965"/>
          </a:xfrm>
          <a:prstGeom prst="rect">
            <a:avLst/>
          </a:prstGeom>
        </p:spPr>
      </p:pic>
      <p:sp>
        <p:nvSpPr>
          <p:cNvPr id="52" name="Rectángulo: una sola esquina cortada 51">
            <a:extLst>
              <a:ext uri="{FF2B5EF4-FFF2-40B4-BE49-F238E27FC236}">
                <a16:creationId xmlns:a16="http://schemas.microsoft.com/office/drawing/2014/main" id="{7472BD56-FC55-5242-0392-5E8973F534BB}"/>
              </a:ext>
            </a:extLst>
          </p:cNvPr>
          <p:cNvSpPr/>
          <p:nvPr/>
        </p:nvSpPr>
        <p:spPr>
          <a:xfrm>
            <a:off x="329184" y="5385310"/>
            <a:ext cx="3099816" cy="1403604"/>
          </a:xfrm>
          <a:prstGeom prst="snip1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200" dirty="0">
              <a:solidFill>
                <a:schemeClr val="tx1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53" name="CuadroTexto 52">
            <a:extLst>
              <a:ext uri="{FF2B5EF4-FFF2-40B4-BE49-F238E27FC236}">
                <a16:creationId xmlns:a16="http://schemas.microsoft.com/office/drawing/2014/main" id="{36C39496-957D-5B22-D72D-C349FA674AD6}"/>
              </a:ext>
            </a:extLst>
          </p:cNvPr>
          <p:cNvSpPr txBox="1"/>
          <p:nvPr/>
        </p:nvSpPr>
        <p:spPr>
          <a:xfrm>
            <a:off x="329184" y="5442853"/>
            <a:ext cx="30998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u="sng" dirty="0">
                <a:latin typeface="OCRB" panose="020B0609020202020204" pitchFamily="49" charset="0"/>
              </a:rPr>
              <a:t>_Revolucionario</a:t>
            </a:r>
            <a:endParaRPr lang="es-CL" sz="1100" u="sng" dirty="0">
              <a:latin typeface="OCRB" panose="020B0609020202020204" pitchFamily="49" charset="0"/>
            </a:endParaRPr>
          </a:p>
        </p:txBody>
      </p:sp>
      <p:graphicFrame>
        <p:nvGraphicFramePr>
          <p:cNvPr id="54" name="Tabla 12">
            <a:extLst>
              <a:ext uri="{FF2B5EF4-FFF2-40B4-BE49-F238E27FC236}">
                <a16:creationId xmlns:a16="http://schemas.microsoft.com/office/drawing/2014/main" id="{1AEF7F2E-3C6F-0AA9-6C87-57FE26443E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9251696"/>
              </p:ext>
            </p:extLst>
          </p:nvPr>
        </p:nvGraphicFramePr>
        <p:xfrm>
          <a:off x="431292" y="5662309"/>
          <a:ext cx="2895600" cy="106680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279192">
                  <a:extLst>
                    <a:ext uri="{9D8B030D-6E8A-4147-A177-3AD203B41FA5}">
                      <a16:colId xmlns:a16="http://schemas.microsoft.com/office/drawing/2014/main" val="4020671186"/>
                    </a:ext>
                  </a:extLst>
                </a:gridCol>
                <a:gridCol w="2616408">
                  <a:extLst>
                    <a:ext uri="{9D8B030D-6E8A-4147-A177-3AD203B41FA5}">
                      <a16:colId xmlns:a16="http://schemas.microsoft.com/office/drawing/2014/main" val="2622965063"/>
                    </a:ext>
                  </a:extLst>
                </a:gridCol>
              </a:tblGrid>
              <a:tr h="162837">
                <a:tc>
                  <a:txBody>
                    <a:bodyPr/>
                    <a:lstStyle/>
                    <a:p>
                      <a:endParaRPr lang="es-CL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800" dirty="0">
                          <a:latin typeface="OCRB" panose="020B0609020202020204" pitchFamily="49" charset="0"/>
                        </a:rPr>
                        <a:t>Disrupción en la red</a:t>
                      </a:r>
                      <a:endParaRPr lang="es-CL" sz="800" dirty="0">
                        <a:latin typeface="OCRB" panose="020B0609020202020204" pitchFamily="49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2735026"/>
                  </a:ext>
                </a:extLst>
              </a:tr>
              <a:tr h="162837">
                <a:tc>
                  <a:txBody>
                    <a:bodyPr/>
                    <a:lstStyle/>
                    <a:p>
                      <a:endParaRPr lang="es-CL" sz="8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800" dirty="0">
                          <a:latin typeface="OCRB" panose="020B0609020202020204" pitchFamily="49" charset="0"/>
                        </a:rPr>
                        <a:t>Intervenir </a:t>
                      </a:r>
                      <a:r>
                        <a:rPr lang="es-ES" sz="800" dirty="0" err="1">
                          <a:latin typeface="OCRB" panose="020B0609020202020204" pitchFamily="49" charset="0"/>
                        </a:rPr>
                        <a:t>telecomunicaciónes</a:t>
                      </a:r>
                      <a:endParaRPr lang="es-CL" sz="800" dirty="0">
                        <a:latin typeface="OCRB" panose="020B0609020202020204" pitchFamily="49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9676800"/>
                  </a:ext>
                </a:extLst>
              </a:tr>
              <a:tr h="162837">
                <a:tc>
                  <a:txBody>
                    <a:bodyPr/>
                    <a:lstStyle/>
                    <a:p>
                      <a:endParaRPr lang="es-CL" sz="8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800" dirty="0">
                          <a:latin typeface="OCRB" panose="020B0609020202020204" pitchFamily="49" charset="0"/>
                        </a:rPr>
                        <a:t>Propaganda, Emitir señal, Inspirar a</a:t>
                      </a:r>
                      <a:endParaRPr lang="es-CL" sz="800" dirty="0">
                        <a:latin typeface="OCRB" panose="020B0609020202020204" pitchFamily="49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6356929"/>
                  </a:ext>
                </a:extLst>
              </a:tr>
              <a:tr h="162837">
                <a:tc>
                  <a:txBody>
                    <a:bodyPr/>
                    <a:lstStyle/>
                    <a:p>
                      <a:endParaRPr lang="es-CL" sz="8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800" dirty="0">
                          <a:latin typeface="OCRB" panose="020B0609020202020204" pitchFamily="49" charset="0"/>
                        </a:rPr>
                        <a:t>otros, Red de organizaciones</a:t>
                      </a:r>
                      <a:endParaRPr lang="es-CL" sz="800" dirty="0">
                        <a:latin typeface="OCRB" panose="020B0609020202020204" pitchFamily="49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5705238"/>
                  </a:ext>
                </a:extLst>
              </a:tr>
              <a:tr h="162837">
                <a:tc>
                  <a:txBody>
                    <a:bodyPr/>
                    <a:lstStyle/>
                    <a:p>
                      <a:endParaRPr lang="es-CL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sz="800" dirty="0">
                        <a:latin typeface="OCRB" panose="020B0609020202020204" pitchFamily="49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7797297"/>
                  </a:ext>
                </a:extLst>
              </a:tr>
            </a:tbl>
          </a:graphicData>
        </a:graphic>
      </p:graphicFrame>
      <p:pic>
        <p:nvPicPr>
          <p:cNvPr id="55" name="Imagen 54">
            <a:extLst>
              <a:ext uri="{FF2B5EF4-FFF2-40B4-BE49-F238E27FC236}">
                <a16:creationId xmlns:a16="http://schemas.microsoft.com/office/drawing/2014/main" id="{473DF970-CBC1-4013-FB43-FEB924F805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" y="5662309"/>
            <a:ext cx="203319" cy="196965"/>
          </a:xfrm>
          <a:prstGeom prst="rect">
            <a:avLst/>
          </a:prstGeom>
        </p:spPr>
      </p:pic>
      <p:pic>
        <p:nvPicPr>
          <p:cNvPr id="56" name="Imagen 55">
            <a:extLst>
              <a:ext uri="{FF2B5EF4-FFF2-40B4-BE49-F238E27FC236}">
                <a16:creationId xmlns:a16="http://schemas.microsoft.com/office/drawing/2014/main" id="{7BFBED70-FC00-64F2-597B-3705557DAA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" y="5880300"/>
            <a:ext cx="203319" cy="196965"/>
          </a:xfrm>
          <a:prstGeom prst="rect">
            <a:avLst/>
          </a:prstGeom>
        </p:spPr>
      </p:pic>
      <p:sp>
        <p:nvSpPr>
          <p:cNvPr id="60" name="Rectángulo: una sola esquina cortada 59">
            <a:extLst>
              <a:ext uri="{FF2B5EF4-FFF2-40B4-BE49-F238E27FC236}">
                <a16:creationId xmlns:a16="http://schemas.microsoft.com/office/drawing/2014/main" id="{54C7CE4F-25F6-2A39-A954-9BF002F54B77}"/>
              </a:ext>
            </a:extLst>
          </p:cNvPr>
          <p:cNvSpPr/>
          <p:nvPr/>
        </p:nvSpPr>
        <p:spPr>
          <a:xfrm>
            <a:off x="329184" y="6846457"/>
            <a:ext cx="3099816" cy="1403604"/>
          </a:xfrm>
          <a:prstGeom prst="snip1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200" dirty="0">
              <a:solidFill>
                <a:schemeClr val="tx1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61" name="CuadroTexto 60">
            <a:extLst>
              <a:ext uri="{FF2B5EF4-FFF2-40B4-BE49-F238E27FC236}">
                <a16:creationId xmlns:a16="http://schemas.microsoft.com/office/drawing/2014/main" id="{919B00E0-E884-2C6B-1923-96517050EF06}"/>
              </a:ext>
            </a:extLst>
          </p:cNvPr>
          <p:cNvSpPr txBox="1"/>
          <p:nvPr/>
        </p:nvSpPr>
        <p:spPr>
          <a:xfrm>
            <a:off x="329184" y="6904000"/>
            <a:ext cx="30998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u="sng" dirty="0">
                <a:latin typeface="OCRB" panose="020B0609020202020204" pitchFamily="49" charset="0"/>
              </a:rPr>
              <a:t>_________________________________________</a:t>
            </a:r>
            <a:endParaRPr lang="es-CL" sz="1100" u="sng" dirty="0">
              <a:latin typeface="OCRB" panose="020B0609020202020204" pitchFamily="49" charset="0"/>
            </a:endParaRPr>
          </a:p>
        </p:txBody>
      </p:sp>
      <p:graphicFrame>
        <p:nvGraphicFramePr>
          <p:cNvPr id="62" name="Tabla 12">
            <a:extLst>
              <a:ext uri="{FF2B5EF4-FFF2-40B4-BE49-F238E27FC236}">
                <a16:creationId xmlns:a16="http://schemas.microsoft.com/office/drawing/2014/main" id="{350AFB10-7418-A953-7499-83EFB917110F}"/>
              </a:ext>
            </a:extLst>
          </p:cNvPr>
          <p:cNvGraphicFramePr>
            <a:graphicFrameLocks noGrp="1"/>
          </p:cNvGraphicFramePr>
          <p:nvPr/>
        </p:nvGraphicFramePr>
        <p:xfrm>
          <a:off x="431292" y="7125553"/>
          <a:ext cx="2895600" cy="106680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279192">
                  <a:extLst>
                    <a:ext uri="{9D8B030D-6E8A-4147-A177-3AD203B41FA5}">
                      <a16:colId xmlns:a16="http://schemas.microsoft.com/office/drawing/2014/main" val="4020671186"/>
                    </a:ext>
                  </a:extLst>
                </a:gridCol>
                <a:gridCol w="2616408">
                  <a:extLst>
                    <a:ext uri="{9D8B030D-6E8A-4147-A177-3AD203B41FA5}">
                      <a16:colId xmlns:a16="http://schemas.microsoft.com/office/drawing/2014/main" val="2622965063"/>
                    </a:ext>
                  </a:extLst>
                </a:gridCol>
              </a:tblGrid>
              <a:tr h="162837">
                <a:tc>
                  <a:txBody>
                    <a:bodyPr/>
                    <a:lstStyle/>
                    <a:p>
                      <a:endParaRPr lang="es-CL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sz="800" dirty="0">
                        <a:latin typeface="OCRB" panose="020B0609020202020204" pitchFamily="49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2735026"/>
                  </a:ext>
                </a:extLst>
              </a:tr>
              <a:tr h="162837">
                <a:tc>
                  <a:txBody>
                    <a:bodyPr/>
                    <a:lstStyle/>
                    <a:p>
                      <a:endParaRPr lang="es-CL" sz="8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sz="800" dirty="0">
                        <a:latin typeface="OCRB" panose="020B0609020202020204" pitchFamily="49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9676800"/>
                  </a:ext>
                </a:extLst>
              </a:tr>
              <a:tr h="162837">
                <a:tc>
                  <a:txBody>
                    <a:bodyPr/>
                    <a:lstStyle/>
                    <a:p>
                      <a:endParaRPr lang="es-CL" sz="8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sz="800" dirty="0">
                        <a:latin typeface="OCRB" panose="020B0609020202020204" pitchFamily="49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6356929"/>
                  </a:ext>
                </a:extLst>
              </a:tr>
              <a:tr h="162837">
                <a:tc>
                  <a:txBody>
                    <a:bodyPr/>
                    <a:lstStyle/>
                    <a:p>
                      <a:endParaRPr lang="es-CL" sz="8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sz="800" dirty="0">
                        <a:latin typeface="OCRB" panose="020B0609020202020204" pitchFamily="49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5705238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s-CL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sz="800" dirty="0">
                        <a:latin typeface="OCRB" panose="020B0609020202020204" pitchFamily="49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7797297"/>
                  </a:ext>
                </a:extLst>
              </a:tr>
            </a:tbl>
          </a:graphicData>
        </a:graphic>
      </p:graphicFrame>
      <p:pic>
        <p:nvPicPr>
          <p:cNvPr id="63" name="Imagen 62">
            <a:extLst>
              <a:ext uri="{FF2B5EF4-FFF2-40B4-BE49-F238E27FC236}">
                <a16:creationId xmlns:a16="http://schemas.microsoft.com/office/drawing/2014/main" id="{5E3A8570-75EF-0BA3-1EAA-3187D6CF17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" y="7123456"/>
            <a:ext cx="203319" cy="196965"/>
          </a:xfrm>
          <a:prstGeom prst="rect">
            <a:avLst/>
          </a:prstGeom>
        </p:spPr>
      </p:pic>
      <p:pic>
        <p:nvPicPr>
          <p:cNvPr id="64" name="Imagen 63">
            <a:extLst>
              <a:ext uri="{FF2B5EF4-FFF2-40B4-BE49-F238E27FC236}">
                <a16:creationId xmlns:a16="http://schemas.microsoft.com/office/drawing/2014/main" id="{37050108-7552-BB83-0841-D2CC68B71C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" y="7341447"/>
            <a:ext cx="203319" cy="196965"/>
          </a:xfrm>
          <a:prstGeom prst="rect">
            <a:avLst/>
          </a:prstGeom>
        </p:spPr>
      </p:pic>
      <p:pic>
        <p:nvPicPr>
          <p:cNvPr id="65" name="Imagen 64">
            <a:extLst>
              <a:ext uri="{FF2B5EF4-FFF2-40B4-BE49-F238E27FC236}">
                <a16:creationId xmlns:a16="http://schemas.microsoft.com/office/drawing/2014/main" id="{1F5465DA-1BC3-6D0F-2EC7-F7EF164795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19" y="7558373"/>
            <a:ext cx="203319" cy="196965"/>
          </a:xfrm>
          <a:prstGeom prst="rect">
            <a:avLst/>
          </a:prstGeom>
        </p:spPr>
      </p:pic>
      <p:pic>
        <p:nvPicPr>
          <p:cNvPr id="66" name="Imagen 65">
            <a:extLst>
              <a:ext uri="{FF2B5EF4-FFF2-40B4-BE49-F238E27FC236}">
                <a16:creationId xmlns:a16="http://schemas.microsoft.com/office/drawing/2014/main" id="{8004389E-BFD5-F8D9-57FB-EC14CFE08D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18" y="7765851"/>
            <a:ext cx="203319" cy="196965"/>
          </a:xfrm>
          <a:prstGeom prst="rect">
            <a:avLst/>
          </a:prstGeom>
        </p:spPr>
      </p:pic>
      <p:pic>
        <p:nvPicPr>
          <p:cNvPr id="67" name="Imagen 66">
            <a:extLst>
              <a:ext uri="{FF2B5EF4-FFF2-40B4-BE49-F238E27FC236}">
                <a16:creationId xmlns:a16="http://schemas.microsoft.com/office/drawing/2014/main" id="{9E555A0E-951F-C7CD-29EC-A58518EF11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18" y="7984516"/>
            <a:ext cx="203319" cy="196965"/>
          </a:xfrm>
          <a:prstGeom prst="rect">
            <a:avLst/>
          </a:prstGeom>
        </p:spPr>
      </p:pic>
      <p:sp>
        <p:nvSpPr>
          <p:cNvPr id="68" name="Rectángulo: una sola esquina cortada 67">
            <a:extLst>
              <a:ext uri="{FF2B5EF4-FFF2-40B4-BE49-F238E27FC236}">
                <a16:creationId xmlns:a16="http://schemas.microsoft.com/office/drawing/2014/main" id="{DDA9923B-6345-B821-6685-8016F18D8E55}"/>
              </a:ext>
            </a:extLst>
          </p:cNvPr>
          <p:cNvSpPr/>
          <p:nvPr/>
        </p:nvSpPr>
        <p:spPr>
          <a:xfrm>
            <a:off x="329184" y="8307604"/>
            <a:ext cx="3099816" cy="1403604"/>
          </a:xfrm>
          <a:prstGeom prst="snip1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200" dirty="0">
              <a:solidFill>
                <a:schemeClr val="tx1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69" name="CuadroTexto 68">
            <a:extLst>
              <a:ext uri="{FF2B5EF4-FFF2-40B4-BE49-F238E27FC236}">
                <a16:creationId xmlns:a16="http://schemas.microsoft.com/office/drawing/2014/main" id="{AEFCF55B-074B-04A5-4727-02341EFADE41}"/>
              </a:ext>
            </a:extLst>
          </p:cNvPr>
          <p:cNvSpPr txBox="1"/>
          <p:nvPr/>
        </p:nvSpPr>
        <p:spPr>
          <a:xfrm>
            <a:off x="329184" y="8365147"/>
            <a:ext cx="30998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u="sng" dirty="0"/>
              <a:t>_________________________________________</a:t>
            </a:r>
            <a:endParaRPr lang="es-CL" sz="1100" u="sng" dirty="0"/>
          </a:p>
        </p:txBody>
      </p:sp>
      <p:graphicFrame>
        <p:nvGraphicFramePr>
          <p:cNvPr id="70" name="Tabla 12">
            <a:extLst>
              <a:ext uri="{FF2B5EF4-FFF2-40B4-BE49-F238E27FC236}">
                <a16:creationId xmlns:a16="http://schemas.microsoft.com/office/drawing/2014/main" id="{5C13DB88-2E84-D6B9-EE3C-E48625657523}"/>
              </a:ext>
            </a:extLst>
          </p:cNvPr>
          <p:cNvGraphicFramePr>
            <a:graphicFrameLocks noGrp="1"/>
          </p:cNvGraphicFramePr>
          <p:nvPr/>
        </p:nvGraphicFramePr>
        <p:xfrm>
          <a:off x="431292" y="8551729"/>
          <a:ext cx="2895600" cy="106680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279192">
                  <a:extLst>
                    <a:ext uri="{9D8B030D-6E8A-4147-A177-3AD203B41FA5}">
                      <a16:colId xmlns:a16="http://schemas.microsoft.com/office/drawing/2014/main" val="4020671186"/>
                    </a:ext>
                  </a:extLst>
                </a:gridCol>
                <a:gridCol w="2616408">
                  <a:extLst>
                    <a:ext uri="{9D8B030D-6E8A-4147-A177-3AD203B41FA5}">
                      <a16:colId xmlns:a16="http://schemas.microsoft.com/office/drawing/2014/main" val="2622965063"/>
                    </a:ext>
                  </a:extLst>
                </a:gridCol>
              </a:tblGrid>
              <a:tr h="162837">
                <a:tc>
                  <a:txBody>
                    <a:bodyPr/>
                    <a:lstStyle/>
                    <a:p>
                      <a:endParaRPr lang="es-CL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sz="800" dirty="0">
                        <a:latin typeface="OCRB" panose="020B0609020202020204" pitchFamily="49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2735026"/>
                  </a:ext>
                </a:extLst>
              </a:tr>
              <a:tr h="162837">
                <a:tc>
                  <a:txBody>
                    <a:bodyPr/>
                    <a:lstStyle/>
                    <a:p>
                      <a:endParaRPr lang="es-CL" sz="8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sz="800" dirty="0">
                        <a:latin typeface="OCRB" panose="020B0609020202020204" pitchFamily="49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9676800"/>
                  </a:ext>
                </a:extLst>
              </a:tr>
              <a:tr h="162837">
                <a:tc>
                  <a:txBody>
                    <a:bodyPr/>
                    <a:lstStyle/>
                    <a:p>
                      <a:endParaRPr lang="es-CL" sz="8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sz="800" dirty="0">
                        <a:latin typeface="OCRB" panose="020B0609020202020204" pitchFamily="49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6356929"/>
                  </a:ext>
                </a:extLst>
              </a:tr>
              <a:tr h="162837">
                <a:tc>
                  <a:txBody>
                    <a:bodyPr/>
                    <a:lstStyle/>
                    <a:p>
                      <a:endParaRPr lang="es-CL" sz="8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sz="800" dirty="0">
                        <a:latin typeface="OCRB" panose="020B0609020202020204" pitchFamily="49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5705238"/>
                  </a:ext>
                </a:extLst>
              </a:tr>
              <a:tr h="162837">
                <a:tc>
                  <a:txBody>
                    <a:bodyPr/>
                    <a:lstStyle/>
                    <a:p>
                      <a:endParaRPr lang="es-CL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sz="800" dirty="0">
                        <a:latin typeface="OCRB" panose="020B0609020202020204" pitchFamily="49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7797297"/>
                  </a:ext>
                </a:extLst>
              </a:tr>
            </a:tbl>
          </a:graphicData>
        </a:graphic>
      </p:graphicFrame>
      <p:pic>
        <p:nvPicPr>
          <p:cNvPr id="71" name="Imagen 70">
            <a:extLst>
              <a:ext uri="{FF2B5EF4-FFF2-40B4-BE49-F238E27FC236}">
                <a16:creationId xmlns:a16="http://schemas.microsoft.com/office/drawing/2014/main" id="{8C16A41C-CEE4-4E0B-3D05-52E8AA85B2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" y="8584603"/>
            <a:ext cx="203319" cy="196965"/>
          </a:xfrm>
          <a:prstGeom prst="rect">
            <a:avLst/>
          </a:prstGeom>
        </p:spPr>
      </p:pic>
      <p:pic>
        <p:nvPicPr>
          <p:cNvPr id="72" name="Imagen 71">
            <a:extLst>
              <a:ext uri="{FF2B5EF4-FFF2-40B4-BE49-F238E27FC236}">
                <a16:creationId xmlns:a16="http://schemas.microsoft.com/office/drawing/2014/main" id="{942D9A90-79D4-35C5-DEE5-A958DF0EB7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" y="8802594"/>
            <a:ext cx="203319" cy="196965"/>
          </a:xfrm>
          <a:prstGeom prst="rect">
            <a:avLst/>
          </a:prstGeom>
        </p:spPr>
      </p:pic>
      <p:pic>
        <p:nvPicPr>
          <p:cNvPr id="73" name="Imagen 72">
            <a:extLst>
              <a:ext uri="{FF2B5EF4-FFF2-40B4-BE49-F238E27FC236}">
                <a16:creationId xmlns:a16="http://schemas.microsoft.com/office/drawing/2014/main" id="{CF9D1B63-E5D2-1D86-A810-05EA8DAA3B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19" y="9019520"/>
            <a:ext cx="203319" cy="196965"/>
          </a:xfrm>
          <a:prstGeom prst="rect">
            <a:avLst/>
          </a:prstGeom>
        </p:spPr>
      </p:pic>
      <p:pic>
        <p:nvPicPr>
          <p:cNvPr id="74" name="Imagen 73">
            <a:extLst>
              <a:ext uri="{FF2B5EF4-FFF2-40B4-BE49-F238E27FC236}">
                <a16:creationId xmlns:a16="http://schemas.microsoft.com/office/drawing/2014/main" id="{B2983A6C-04C5-E3B9-5AF4-5B645DCCC9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18" y="9226998"/>
            <a:ext cx="203319" cy="196965"/>
          </a:xfrm>
          <a:prstGeom prst="rect">
            <a:avLst/>
          </a:prstGeom>
        </p:spPr>
      </p:pic>
      <p:pic>
        <p:nvPicPr>
          <p:cNvPr id="75" name="Imagen 74">
            <a:extLst>
              <a:ext uri="{FF2B5EF4-FFF2-40B4-BE49-F238E27FC236}">
                <a16:creationId xmlns:a16="http://schemas.microsoft.com/office/drawing/2014/main" id="{3B2BAF36-435F-E591-2922-6512FED650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18" y="9445663"/>
            <a:ext cx="203319" cy="196965"/>
          </a:xfrm>
          <a:prstGeom prst="rect">
            <a:avLst/>
          </a:prstGeom>
        </p:spPr>
      </p:pic>
      <p:sp>
        <p:nvSpPr>
          <p:cNvPr id="76" name="CuadroTexto 75">
            <a:extLst>
              <a:ext uri="{FF2B5EF4-FFF2-40B4-BE49-F238E27FC236}">
                <a16:creationId xmlns:a16="http://schemas.microsoft.com/office/drawing/2014/main" id="{F3226986-273F-73EC-B662-335AE9439ECA}"/>
              </a:ext>
            </a:extLst>
          </p:cNvPr>
          <p:cNvSpPr txBox="1"/>
          <p:nvPr/>
        </p:nvSpPr>
        <p:spPr>
          <a:xfrm>
            <a:off x="3484954" y="2258318"/>
            <a:ext cx="1050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>
                <a:latin typeface="OCRB" panose="020B0609020202020204" pitchFamily="49" charset="0"/>
              </a:rPr>
              <a:t>Golpes</a:t>
            </a:r>
            <a:endParaRPr lang="es-CL" sz="1400" b="1" dirty="0">
              <a:latin typeface="OCRB" panose="020B0609020202020204" pitchFamily="49" charset="0"/>
            </a:endParaRPr>
          </a:p>
        </p:txBody>
      </p:sp>
      <p:pic>
        <p:nvPicPr>
          <p:cNvPr id="78" name="Imagen 77">
            <a:extLst>
              <a:ext uri="{FF2B5EF4-FFF2-40B4-BE49-F238E27FC236}">
                <a16:creationId xmlns:a16="http://schemas.microsoft.com/office/drawing/2014/main" id="{B2B94863-D4E7-F6A0-4C39-97C16B1EDF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159" y="2274514"/>
            <a:ext cx="752134" cy="229819"/>
          </a:xfrm>
          <a:prstGeom prst="rect">
            <a:avLst/>
          </a:prstGeom>
        </p:spPr>
      </p:pic>
      <p:sp>
        <p:nvSpPr>
          <p:cNvPr id="79" name="CuadroTexto 78">
            <a:extLst>
              <a:ext uri="{FF2B5EF4-FFF2-40B4-BE49-F238E27FC236}">
                <a16:creationId xmlns:a16="http://schemas.microsoft.com/office/drawing/2014/main" id="{12238184-D77D-8583-7D2A-74D8B19477EB}"/>
              </a:ext>
            </a:extLst>
          </p:cNvPr>
          <p:cNvSpPr txBox="1"/>
          <p:nvPr/>
        </p:nvSpPr>
        <p:spPr>
          <a:xfrm>
            <a:off x="3474961" y="2485248"/>
            <a:ext cx="12177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>
                <a:latin typeface="OCRB" panose="020B0609020202020204" pitchFamily="49" charset="0"/>
              </a:rPr>
              <a:t>Condiciones</a:t>
            </a:r>
            <a:endParaRPr lang="es-CL" sz="1400" b="1" dirty="0">
              <a:latin typeface="OCRB" panose="020B0609020202020204" pitchFamily="49" charset="0"/>
            </a:endParaRPr>
          </a:p>
        </p:txBody>
      </p:sp>
      <p:graphicFrame>
        <p:nvGraphicFramePr>
          <p:cNvPr id="80" name="Tabla 80">
            <a:extLst>
              <a:ext uri="{FF2B5EF4-FFF2-40B4-BE49-F238E27FC236}">
                <a16:creationId xmlns:a16="http://schemas.microsoft.com/office/drawing/2014/main" id="{1415E2DD-E496-CBE2-4D11-3B948010F356}"/>
              </a:ext>
            </a:extLst>
          </p:cNvPr>
          <p:cNvGraphicFramePr>
            <a:graphicFrameLocks noGrp="1"/>
          </p:cNvGraphicFramePr>
          <p:nvPr/>
        </p:nvGraphicFramePr>
        <p:xfrm>
          <a:off x="3657322" y="2757708"/>
          <a:ext cx="2871495" cy="6641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38925">
                  <a:extLst>
                    <a:ext uri="{9D8B030D-6E8A-4147-A177-3AD203B41FA5}">
                      <a16:colId xmlns:a16="http://schemas.microsoft.com/office/drawing/2014/main" val="519838514"/>
                    </a:ext>
                  </a:extLst>
                </a:gridCol>
                <a:gridCol w="916285">
                  <a:extLst>
                    <a:ext uri="{9D8B030D-6E8A-4147-A177-3AD203B41FA5}">
                      <a16:colId xmlns:a16="http://schemas.microsoft.com/office/drawing/2014/main" val="1135573706"/>
                    </a:ext>
                  </a:extLst>
                </a:gridCol>
                <a:gridCol w="916285">
                  <a:extLst>
                    <a:ext uri="{9D8B030D-6E8A-4147-A177-3AD203B41FA5}">
                      <a16:colId xmlns:a16="http://schemas.microsoft.com/office/drawing/2014/main" val="1138182657"/>
                    </a:ext>
                  </a:extLst>
                </a:gridCol>
              </a:tblGrid>
              <a:tr h="143510">
                <a:tc>
                  <a:txBody>
                    <a:bodyPr/>
                    <a:lstStyle/>
                    <a:p>
                      <a:r>
                        <a:rPr lang="es-ES" sz="800" dirty="0">
                          <a:latin typeface="OCRB" panose="020B0609020202020204" pitchFamily="49" charset="0"/>
                        </a:rPr>
                        <a:t>Enfadado</a:t>
                      </a:r>
                      <a:endParaRPr lang="es-CL" sz="800" dirty="0">
                        <a:latin typeface="OCRB" panose="020B0609020202020204" pitchFamily="49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sz="800" dirty="0">
                          <a:latin typeface="OCRB" panose="020B0609020202020204" pitchFamily="49" charset="0"/>
                        </a:rPr>
                        <a:t>Confundido</a:t>
                      </a:r>
                      <a:endParaRPr lang="es-CL" sz="800" dirty="0">
                        <a:latin typeface="OCRB" panose="020B0609020202020204" pitchFamily="49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sz="800" dirty="0">
                          <a:latin typeface="OCRB" panose="020B0609020202020204" pitchFamily="49" charset="0"/>
                        </a:rPr>
                        <a:t>Debilitado</a:t>
                      </a:r>
                      <a:endParaRPr lang="es-CL" sz="800" dirty="0">
                        <a:latin typeface="OCRB" panose="020B0609020202020204" pitchFamily="49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9162063"/>
                  </a:ext>
                </a:extLst>
              </a:tr>
              <a:tr h="173140">
                <a:tc>
                  <a:txBody>
                    <a:bodyPr/>
                    <a:lstStyle/>
                    <a:p>
                      <a:r>
                        <a:rPr lang="es-ES" sz="800" dirty="0">
                          <a:latin typeface="OCRB" panose="020B0609020202020204" pitchFamily="49" charset="0"/>
                        </a:rPr>
                        <a:t>Acobardado</a:t>
                      </a:r>
                      <a:endParaRPr lang="es-CL" sz="800" dirty="0">
                        <a:latin typeface="OCRB" panose="020B0609020202020204" pitchFamily="49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sz="800" dirty="0">
                          <a:latin typeface="OCRB" panose="020B0609020202020204" pitchFamily="49" charset="0"/>
                        </a:rPr>
                        <a:t>Contenido</a:t>
                      </a:r>
                      <a:endParaRPr lang="es-CL" sz="800" dirty="0">
                        <a:latin typeface="OCRB" panose="020B0609020202020204" pitchFamily="49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sz="800" dirty="0">
                          <a:latin typeface="OCRB" panose="020B0609020202020204" pitchFamily="49" charset="0"/>
                        </a:rPr>
                        <a:t>Exhausto</a:t>
                      </a:r>
                      <a:endParaRPr lang="es-CL" sz="800" dirty="0">
                        <a:latin typeface="OCRB" panose="020B0609020202020204" pitchFamily="49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281226"/>
                  </a:ext>
                </a:extLst>
              </a:tr>
              <a:tr h="237452">
                <a:tc>
                  <a:txBody>
                    <a:bodyPr/>
                    <a:lstStyle/>
                    <a:p>
                      <a:endParaRPr lang="es-CL" sz="800" dirty="0">
                        <a:latin typeface="OCRB" panose="020B0609020202020204" pitchFamily="49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800" dirty="0">
                        <a:latin typeface="OCRB" panose="020B0609020202020204" pitchFamily="49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800" dirty="0">
                        <a:latin typeface="OCRB" panose="020B0609020202020204" pitchFamily="49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0490258"/>
                  </a:ext>
                </a:extLst>
              </a:tr>
            </a:tbl>
          </a:graphicData>
        </a:graphic>
      </p:graphicFrame>
      <p:sp>
        <p:nvSpPr>
          <p:cNvPr id="81" name="CuadroTexto 80">
            <a:extLst>
              <a:ext uri="{FF2B5EF4-FFF2-40B4-BE49-F238E27FC236}">
                <a16:creationId xmlns:a16="http://schemas.microsoft.com/office/drawing/2014/main" id="{853A8101-B3A8-B893-EFB4-6B0206826F94}"/>
              </a:ext>
            </a:extLst>
          </p:cNvPr>
          <p:cNvSpPr txBox="1"/>
          <p:nvPr/>
        </p:nvSpPr>
        <p:spPr>
          <a:xfrm>
            <a:off x="3476792" y="3491283"/>
            <a:ext cx="12177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>
                <a:latin typeface="OCRB" panose="020B0609020202020204" pitchFamily="49" charset="0"/>
              </a:rPr>
              <a:t>Traumas</a:t>
            </a:r>
            <a:endParaRPr lang="es-CL" sz="1400" b="1" dirty="0">
              <a:latin typeface="OCRB" panose="020B0609020202020204" pitchFamily="49" charset="0"/>
            </a:endParaRPr>
          </a:p>
        </p:txBody>
      </p:sp>
      <p:sp>
        <p:nvSpPr>
          <p:cNvPr id="84" name="CuadroTexto 83">
            <a:extLst>
              <a:ext uri="{FF2B5EF4-FFF2-40B4-BE49-F238E27FC236}">
                <a16:creationId xmlns:a16="http://schemas.microsoft.com/office/drawing/2014/main" id="{31330FBE-B3AA-6051-917D-3ECFBE5D1B87}"/>
              </a:ext>
            </a:extLst>
          </p:cNvPr>
          <p:cNvSpPr txBox="1"/>
          <p:nvPr/>
        </p:nvSpPr>
        <p:spPr>
          <a:xfrm>
            <a:off x="3480255" y="4534720"/>
            <a:ext cx="12177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>
                <a:latin typeface="OCRB" panose="020B0609020202020204" pitchFamily="49" charset="0"/>
              </a:rPr>
              <a:t>Defectos</a:t>
            </a:r>
            <a:endParaRPr lang="es-CL" sz="1400" b="1" dirty="0">
              <a:latin typeface="OCRB" panose="020B0609020202020204" pitchFamily="49" charset="0"/>
            </a:endParaRPr>
          </a:p>
        </p:txBody>
      </p:sp>
      <p:graphicFrame>
        <p:nvGraphicFramePr>
          <p:cNvPr id="85" name="Tabla 84">
            <a:extLst>
              <a:ext uri="{FF2B5EF4-FFF2-40B4-BE49-F238E27FC236}">
                <a16:creationId xmlns:a16="http://schemas.microsoft.com/office/drawing/2014/main" id="{C6DE744E-CC0C-2FE4-C227-50C555A41553}"/>
              </a:ext>
            </a:extLst>
          </p:cNvPr>
          <p:cNvGraphicFramePr>
            <a:graphicFrameLocks noGrp="1"/>
          </p:cNvGraphicFramePr>
          <p:nvPr/>
        </p:nvGraphicFramePr>
        <p:xfrm>
          <a:off x="3484954" y="4757185"/>
          <a:ext cx="3188476" cy="42672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307431">
                  <a:extLst>
                    <a:ext uri="{9D8B030D-6E8A-4147-A177-3AD203B41FA5}">
                      <a16:colId xmlns:a16="http://schemas.microsoft.com/office/drawing/2014/main" val="2301352857"/>
                    </a:ext>
                  </a:extLst>
                </a:gridCol>
                <a:gridCol w="2881045">
                  <a:extLst>
                    <a:ext uri="{9D8B030D-6E8A-4147-A177-3AD203B41FA5}">
                      <a16:colId xmlns:a16="http://schemas.microsoft.com/office/drawing/2014/main" val="1773703802"/>
                    </a:ext>
                  </a:extLst>
                </a:gridCol>
              </a:tblGrid>
              <a:tr h="160149">
                <a:tc>
                  <a:txBody>
                    <a:bodyPr/>
                    <a:lstStyle/>
                    <a:p>
                      <a:endParaRPr lang="es-CL" sz="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sz="800" dirty="0">
                          <a:latin typeface="OCRB" panose="020B0609020202020204" pitchFamily="49" charset="0"/>
                        </a:rPr>
                        <a:t>Estructura ósea débil</a:t>
                      </a:r>
                      <a:endParaRPr lang="es-CL" sz="800" dirty="0">
                        <a:latin typeface="OCRB" panose="020B0609020202020204" pitchFamily="49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1301629"/>
                  </a:ext>
                </a:extLst>
              </a:tr>
              <a:tr h="162837">
                <a:tc>
                  <a:txBody>
                    <a:bodyPr/>
                    <a:lstStyle/>
                    <a:p>
                      <a:endParaRPr lang="es-CL" sz="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sz="800" dirty="0">
                          <a:latin typeface="OCRB" panose="020B0609020202020204" pitchFamily="49" charset="0"/>
                        </a:rPr>
                        <a:t>Buscado por la ley</a:t>
                      </a:r>
                      <a:endParaRPr lang="es-CL" sz="800" dirty="0">
                        <a:latin typeface="OCRB" panose="020B0609020202020204" pitchFamily="49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8558453"/>
                  </a:ext>
                </a:extLst>
              </a:tr>
            </a:tbl>
          </a:graphicData>
        </a:graphic>
      </p:graphicFrame>
      <p:pic>
        <p:nvPicPr>
          <p:cNvPr id="87" name="Imagen 86">
            <a:extLst>
              <a:ext uri="{FF2B5EF4-FFF2-40B4-BE49-F238E27FC236}">
                <a16:creationId xmlns:a16="http://schemas.microsoft.com/office/drawing/2014/main" id="{742B61D9-7B7A-5B37-E8B6-C7BB027033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4858" y="4815675"/>
            <a:ext cx="139694" cy="134520"/>
          </a:xfrm>
          <a:prstGeom prst="rect">
            <a:avLst/>
          </a:prstGeom>
        </p:spPr>
      </p:pic>
      <p:pic>
        <p:nvPicPr>
          <p:cNvPr id="88" name="Imagen 87">
            <a:extLst>
              <a:ext uri="{FF2B5EF4-FFF2-40B4-BE49-F238E27FC236}">
                <a16:creationId xmlns:a16="http://schemas.microsoft.com/office/drawing/2014/main" id="{EFC802E2-585A-9446-B3FA-C4D74B4824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4858" y="5016175"/>
            <a:ext cx="139694" cy="134520"/>
          </a:xfrm>
          <a:prstGeom prst="rect">
            <a:avLst/>
          </a:prstGeom>
        </p:spPr>
      </p:pic>
      <p:sp>
        <p:nvSpPr>
          <p:cNvPr id="89" name="CuadroTexto 88">
            <a:extLst>
              <a:ext uri="{FF2B5EF4-FFF2-40B4-BE49-F238E27FC236}">
                <a16:creationId xmlns:a16="http://schemas.microsoft.com/office/drawing/2014/main" id="{BD27EADD-D8AF-30B2-EE53-756E932DB3A8}"/>
              </a:ext>
            </a:extLst>
          </p:cNvPr>
          <p:cNvSpPr txBox="1"/>
          <p:nvPr/>
        </p:nvSpPr>
        <p:spPr>
          <a:xfrm>
            <a:off x="5077673" y="2252461"/>
            <a:ext cx="1050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>
                <a:latin typeface="OCRB" panose="020B0609020202020204" pitchFamily="49" charset="0"/>
              </a:rPr>
              <a:t>Proezas</a:t>
            </a:r>
            <a:endParaRPr lang="es-CL" sz="1400" b="1" dirty="0">
              <a:latin typeface="OCRB" panose="020B0609020202020204" pitchFamily="49" charset="0"/>
            </a:endParaRPr>
          </a:p>
        </p:txBody>
      </p:sp>
      <p:cxnSp>
        <p:nvCxnSpPr>
          <p:cNvPr id="91" name="Conector recto 90">
            <a:extLst>
              <a:ext uri="{FF2B5EF4-FFF2-40B4-BE49-F238E27FC236}">
                <a16:creationId xmlns:a16="http://schemas.microsoft.com/office/drawing/2014/main" id="{286DF37A-3F37-D6C5-9FD4-88454AF47EA8}"/>
              </a:ext>
            </a:extLst>
          </p:cNvPr>
          <p:cNvCxnSpPr/>
          <p:nvPr/>
        </p:nvCxnSpPr>
        <p:spPr>
          <a:xfrm>
            <a:off x="6127963" y="2294830"/>
            <a:ext cx="0" cy="19297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Rectángulo: una sola esquina cortada 91">
            <a:extLst>
              <a:ext uri="{FF2B5EF4-FFF2-40B4-BE49-F238E27FC236}">
                <a16:creationId xmlns:a16="http://schemas.microsoft.com/office/drawing/2014/main" id="{1B5BF365-6392-0A58-7295-F94760809875}"/>
              </a:ext>
            </a:extLst>
          </p:cNvPr>
          <p:cNvSpPr/>
          <p:nvPr/>
        </p:nvSpPr>
        <p:spPr>
          <a:xfrm>
            <a:off x="3582397" y="5322919"/>
            <a:ext cx="3099816" cy="2676403"/>
          </a:xfrm>
          <a:prstGeom prst="snip1Rect">
            <a:avLst>
              <a:gd name="adj" fmla="val 8126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93" name="CuadroTexto 92">
            <a:extLst>
              <a:ext uri="{FF2B5EF4-FFF2-40B4-BE49-F238E27FC236}">
                <a16:creationId xmlns:a16="http://schemas.microsoft.com/office/drawing/2014/main" id="{4283662E-B1C3-7475-D802-F5EC8B9EFC24}"/>
              </a:ext>
            </a:extLst>
          </p:cNvPr>
          <p:cNvSpPr txBox="1"/>
          <p:nvPr/>
        </p:nvSpPr>
        <p:spPr>
          <a:xfrm>
            <a:off x="3582397" y="5315938"/>
            <a:ext cx="309103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dirty="0">
                <a:latin typeface="OCRB" panose="020B0609020202020204" pitchFamily="49" charset="0"/>
              </a:rPr>
              <a:t>Equipo Básico</a:t>
            </a:r>
            <a:endParaRPr lang="es-CL" sz="900" dirty="0">
              <a:latin typeface="OCRB" panose="020B0609020202020204" pitchFamily="49" charset="0"/>
            </a:endParaRPr>
          </a:p>
        </p:txBody>
      </p:sp>
      <p:sp>
        <p:nvSpPr>
          <p:cNvPr id="94" name="CuadroTexto 93">
            <a:extLst>
              <a:ext uri="{FF2B5EF4-FFF2-40B4-BE49-F238E27FC236}">
                <a16:creationId xmlns:a16="http://schemas.microsoft.com/office/drawing/2014/main" id="{B83006F8-7FA8-1B5B-BB1F-8C0AF41CB4E6}"/>
              </a:ext>
            </a:extLst>
          </p:cNvPr>
          <p:cNvSpPr txBox="1"/>
          <p:nvPr/>
        </p:nvSpPr>
        <p:spPr>
          <a:xfrm>
            <a:off x="3557298" y="6152447"/>
            <a:ext cx="309103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dirty="0">
                <a:latin typeface="OCRB" panose="020B0609020202020204" pitchFamily="49" charset="0"/>
              </a:rPr>
              <a:t>Equipo Especial</a:t>
            </a:r>
            <a:endParaRPr lang="es-CL" sz="900" dirty="0">
              <a:latin typeface="OCRB" panose="020B0609020202020204" pitchFamily="49" charset="0"/>
            </a:endParaRPr>
          </a:p>
        </p:txBody>
      </p:sp>
      <p:graphicFrame>
        <p:nvGraphicFramePr>
          <p:cNvPr id="96" name="Tabla 12">
            <a:extLst>
              <a:ext uri="{FF2B5EF4-FFF2-40B4-BE49-F238E27FC236}">
                <a16:creationId xmlns:a16="http://schemas.microsoft.com/office/drawing/2014/main" id="{564998F6-6FF5-847F-210D-26B7278E3E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5124817"/>
              </p:ext>
            </p:extLst>
          </p:nvPr>
        </p:nvGraphicFramePr>
        <p:xfrm>
          <a:off x="3650980" y="6390259"/>
          <a:ext cx="2913185" cy="1442552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4020671186"/>
                    </a:ext>
                  </a:extLst>
                </a:gridCol>
                <a:gridCol w="2704905">
                  <a:extLst>
                    <a:ext uri="{9D8B030D-6E8A-4147-A177-3AD203B41FA5}">
                      <a16:colId xmlns:a16="http://schemas.microsoft.com/office/drawing/2014/main" val="2622965063"/>
                    </a:ext>
                  </a:extLst>
                </a:gridCol>
              </a:tblGrid>
              <a:tr h="360638">
                <a:tc>
                  <a:txBody>
                    <a:bodyPr/>
                    <a:lstStyle/>
                    <a:p>
                      <a:endParaRPr lang="es-CL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800" dirty="0" err="1">
                          <a:latin typeface="OCRB" panose="020B0609020202020204" pitchFamily="49" charset="0"/>
                        </a:rPr>
                        <a:t>Drone</a:t>
                      </a:r>
                      <a:r>
                        <a:rPr lang="es-ES" sz="800" dirty="0">
                          <a:latin typeface="OCRB" panose="020B0609020202020204" pitchFamily="49" charset="0"/>
                        </a:rPr>
                        <a:t> ataque: Autónomo, Aturdir</a:t>
                      </a:r>
                      <a:endParaRPr lang="es-CL" sz="8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2735026"/>
                  </a:ext>
                </a:extLst>
              </a:tr>
              <a:tr h="360638">
                <a:tc>
                  <a:txBody>
                    <a:bodyPr/>
                    <a:lstStyle/>
                    <a:p>
                      <a:endParaRPr lang="es-CL" sz="8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800" dirty="0">
                          <a:latin typeface="OCRB" panose="020B0609020202020204" pitchFamily="49" charset="0"/>
                        </a:rPr>
                        <a:t>Dron espía: Pasa desapercibido, Portable</a:t>
                      </a:r>
                      <a:endParaRPr lang="es-CL" sz="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9676800"/>
                  </a:ext>
                </a:extLst>
              </a:tr>
              <a:tr h="360638">
                <a:tc>
                  <a:txBody>
                    <a:bodyPr/>
                    <a:lstStyle/>
                    <a:p>
                      <a:endParaRPr lang="es-CL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800" dirty="0"/>
                        <a:t>Chip interface: Generar interferencia, Escucha, Controlar </a:t>
                      </a:r>
                      <a:r>
                        <a:rPr lang="es-ES" sz="800" dirty="0" err="1"/>
                        <a:t>drone</a:t>
                      </a:r>
                      <a:endParaRPr lang="es-CL" sz="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6356929"/>
                  </a:ext>
                </a:extLst>
              </a:tr>
              <a:tr h="360638">
                <a:tc>
                  <a:txBody>
                    <a:bodyPr/>
                    <a:lstStyle/>
                    <a:p>
                      <a:endParaRPr lang="es-CL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sz="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5705238"/>
                  </a:ext>
                </a:extLst>
              </a:tr>
            </a:tbl>
          </a:graphicData>
        </a:graphic>
      </p:graphicFrame>
      <p:pic>
        <p:nvPicPr>
          <p:cNvPr id="97" name="Imagen 96">
            <a:extLst>
              <a:ext uri="{FF2B5EF4-FFF2-40B4-BE49-F238E27FC236}">
                <a16:creationId xmlns:a16="http://schemas.microsoft.com/office/drawing/2014/main" id="{DA92CE72-7E87-CE88-6DFF-4D17E516B3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0979" y="6529875"/>
            <a:ext cx="157230" cy="147915"/>
          </a:xfrm>
          <a:prstGeom prst="rect">
            <a:avLst/>
          </a:prstGeom>
        </p:spPr>
      </p:pic>
      <p:pic>
        <p:nvPicPr>
          <p:cNvPr id="98" name="Imagen 97">
            <a:extLst>
              <a:ext uri="{FF2B5EF4-FFF2-40B4-BE49-F238E27FC236}">
                <a16:creationId xmlns:a16="http://schemas.microsoft.com/office/drawing/2014/main" id="{AB65569A-AB0D-8927-0430-54AAA0DA87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0979" y="6874824"/>
            <a:ext cx="157231" cy="147916"/>
          </a:xfrm>
          <a:prstGeom prst="rect">
            <a:avLst/>
          </a:prstGeom>
        </p:spPr>
      </p:pic>
      <p:pic>
        <p:nvPicPr>
          <p:cNvPr id="99" name="Imagen 98">
            <a:extLst>
              <a:ext uri="{FF2B5EF4-FFF2-40B4-BE49-F238E27FC236}">
                <a16:creationId xmlns:a16="http://schemas.microsoft.com/office/drawing/2014/main" id="{093CC5CC-4D02-BEEC-6A5A-1AD45B2910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9181" y="7240127"/>
            <a:ext cx="157232" cy="147917"/>
          </a:xfrm>
          <a:prstGeom prst="rect">
            <a:avLst/>
          </a:prstGeom>
        </p:spPr>
      </p:pic>
      <p:pic>
        <p:nvPicPr>
          <p:cNvPr id="100" name="Imagen 99">
            <a:extLst>
              <a:ext uri="{FF2B5EF4-FFF2-40B4-BE49-F238E27FC236}">
                <a16:creationId xmlns:a16="http://schemas.microsoft.com/office/drawing/2014/main" id="{C7FBA76F-0711-A647-23E0-6854C5CD49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9181" y="7601685"/>
            <a:ext cx="157231" cy="147916"/>
          </a:xfrm>
          <a:prstGeom prst="rect">
            <a:avLst/>
          </a:prstGeom>
        </p:spPr>
      </p:pic>
      <p:sp>
        <p:nvSpPr>
          <p:cNvPr id="117" name="Rectángulo 116">
            <a:extLst>
              <a:ext uri="{FF2B5EF4-FFF2-40B4-BE49-F238E27FC236}">
                <a16:creationId xmlns:a16="http://schemas.microsoft.com/office/drawing/2014/main" id="{1F9098C3-FF18-D920-B796-27B701300C3F}"/>
              </a:ext>
            </a:extLst>
          </p:cNvPr>
          <p:cNvSpPr/>
          <p:nvPr/>
        </p:nvSpPr>
        <p:spPr>
          <a:xfrm>
            <a:off x="3589739" y="8316820"/>
            <a:ext cx="147638" cy="13920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solidFill>
                <a:schemeClr val="tx1"/>
              </a:solidFill>
            </a:endParaRPr>
          </a:p>
        </p:txBody>
      </p:sp>
      <p:sp>
        <p:nvSpPr>
          <p:cNvPr id="118" name="Rectángulo 117">
            <a:extLst>
              <a:ext uri="{FF2B5EF4-FFF2-40B4-BE49-F238E27FC236}">
                <a16:creationId xmlns:a16="http://schemas.microsoft.com/office/drawing/2014/main" id="{82B083F7-FFD2-2102-5B29-24E6D2265D2F}"/>
              </a:ext>
            </a:extLst>
          </p:cNvPr>
          <p:cNvSpPr/>
          <p:nvPr/>
        </p:nvSpPr>
        <p:spPr>
          <a:xfrm>
            <a:off x="3789764" y="8316820"/>
            <a:ext cx="147638" cy="13920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19" name="Rectángulo 118">
            <a:extLst>
              <a:ext uri="{FF2B5EF4-FFF2-40B4-BE49-F238E27FC236}">
                <a16:creationId xmlns:a16="http://schemas.microsoft.com/office/drawing/2014/main" id="{66666FA9-BE8D-A02F-2065-B543A56F25B4}"/>
              </a:ext>
            </a:extLst>
          </p:cNvPr>
          <p:cNvSpPr/>
          <p:nvPr/>
        </p:nvSpPr>
        <p:spPr>
          <a:xfrm>
            <a:off x="3989789" y="8316820"/>
            <a:ext cx="147638" cy="13920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0" name="Rectángulo 119">
            <a:extLst>
              <a:ext uri="{FF2B5EF4-FFF2-40B4-BE49-F238E27FC236}">
                <a16:creationId xmlns:a16="http://schemas.microsoft.com/office/drawing/2014/main" id="{B3F9C715-A1B5-1858-13EE-89C1CBC09D79}"/>
              </a:ext>
            </a:extLst>
          </p:cNvPr>
          <p:cNvSpPr/>
          <p:nvPr/>
        </p:nvSpPr>
        <p:spPr>
          <a:xfrm>
            <a:off x="4189814" y="8316820"/>
            <a:ext cx="147638" cy="13920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1" name="Rectángulo 120">
            <a:extLst>
              <a:ext uri="{FF2B5EF4-FFF2-40B4-BE49-F238E27FC236}">
                <a16:creationId xmlns:a16="http://schemas.microsoft.com/office/drawing/2014/main" id="{B1A4100F-B9D2-8525-68D5-4F4A675ED087}"/>
              </a:ext>
            </a:extLst>
          </p:cNvPr>
          <p:cNvSpPr/>
          <p:nvPr/>
        </p:nvSpPr>
        <p:spPr>
          <a:xfrm>
            <a:off x="4389839" y="8316820"/>
            <a:ext cx="147638" cy="13920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2" name="Rectángulo 121">
            <a:extLst>
              <a:ext uri="{FF2B5EF4-FFF2-40B4-BE49-F238E27FC236}">
                <a16:creationId xmlns:a16="http://schemas.microsoft.com/office/drawing/2014/main" id="{A6921406-0FC9-7CED-D019-2C9DB0491B75}"/>
              </a:ext>
            </a:extLst>
          </p:cNvPr>
          <p:cNvSpPr/>
          <p:nvPr/>
        </p:nvSpPr>
        <p:spPr>
          <a:xfrm>
            <a:off x="4669449" y="8322919"/>
            <a:ext cx="147638" cy="13920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3" name="Rectángulo 122">
            <a:extLst>
              <a:ext uri="{FF2B5EF4-FFF2-40B4-BE49-F238E27FC236}">
                <a16:creationId xmlns:a16="http://schemas.microsoft.com/office/drawing/2014/main" id="{739D06B9-16C0-F323-06E9-1BCA048845B7}"/>
              </a:ext>
            </a:extLst>
          </p:cNvPr>
          <p:cNvSpPr/>
          <p:nvPr/>
        </p:nvSpPr>
        <p:spPr>
          <a:xfrm>
            <a:off x="4869474" y="8322919"/>
            <a:ext cx="147638" cy="13920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4" name="Rectángulo 123">
            <a:extLst>
              <a:ext uri="{FF2B5EF4-FFF2-40B4-BE49-F238E27FC236}">
                <a16:creationId xmlns:a16="http://schemas.microsoft.com/office/drawing/2014/main" id="{F5FFA3D3-B1F2-82B8-930F-4546CD790ECF}"/>
              </a:ext>
            </a:extLst>
          </p:cNvPr>
          <p:cNvSpPr/>
          <p:nvPr/>
        </p:nvSpPr>
        <p:spPr>
          <a:xfrm>
            <a:off x="5069499" y="8322919"/>
            <a:ext cx="147638" cy="13920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5" name="Rectángulo 124">
            <a:extLst>
              <a:ext uri="{FF2B5EF4-FFF2-40B4-BE49-F238E27FC236}">
                <a16:creationId xmlns:a16="http://schemas.microsoft.com/office/drawing/2014/main" id="{2AAF0BF9-2537-2859-DFDA-5A21E8CD7559}"/>
              </a:ext>
            </a:extLst>
          </p:cNvPr>
          <p:cNvSpPr/>
          <p:nvPr/>
        </p:nvSpPr>
        <p:spPr>
          <a:xfrm>
            <a:off x="5269524" y="8322919"/>
            <a:ext cx="147638" cy="13920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6" name="Rectángulo 125">
            <a:extLst>
              <a:ext uri="{FF2B5EF4-FFF2-40B4-BE49-F238E27FC236}">
                <a16:creationId xmlns:a16="http://schemas.microsoft.com/office/drawing/2014/main" id="{3FC919E8-7453-3D0A-7F9C-23957F01AC52}"/>
              </a:ext>
            </a:extLst>
          </p:cNvPr>
          <p:cNvSpPr/>
          <p:nvPr/>
        </p:nvSpPr>
        <p:spPr>
          <a:xfrm>
            <a:off x="5469549" y="8322919"/>
            <a:ext cx="147638" cy="13920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7" name="Rectángulo 126">
            <a:extLst>
              <a:ext uri="{FF2B5EF4-FFF2-40B4-BE49-F238E27FC236}">
                <a16:creationId xmlns:a16="http://schemas.microsoft.com/office/drawing/2014/main" id="{0B4E888C-DD5E-67C9-E645-6C75E5BFF777}"/>
              </a:ext>
            </a:extLst>
          </p:cNvPr>
          <p:cNvSpPr/>
          <p:nvPr/>
        </p:nvSpPr>
        <p:spPr>
          <a:xfrm>
            <a:off x="5749159" y="8322919"/>
            <a:ext cx="147638" cy="13920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8" name="Rectángulo 127">
            <a:extLst>
              <a:ext uri="{FF2B5EF4-FFF2-40B4-BE49-F238E27FC236}">
                <a16:creationId xmlns:a16="http://schemas.microsoft.com/office/drawing/2014/main" id="{293E8DEF-29D9-EB05-2B55-FB7C5D2F0D76}"/>
              </a:ext>
            </a:extLst>
          </p:cNvPr>
          <p:cNvSpPr/>
          <p:nvPr/>
        </p:nvSpPr>
        <p:spPr>
          <a:xfrm>
            <a:off x="5949184" y="8322919"/>
            <a:ext cx="147638" cy="13920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9" name="Rectángulo 128">
            <a:extLst>
              <a:ext uri="{FF2B5EF4-FFF2-40B4-BE49-F238E27FC236}">
                <a16:creationId xmlns:a16="http://schemas.microsoft.com/office/drawing/2014/main" id="{C0C54806-67E5-CE02-54F0-60FC6AE8ACD0}"/>
              </a:ext>
            </a:extLst>
          </p:cNvPr>
          <p:cNvSpPr/>
          <p:nvPr/>
        </p:nvSpPr>
        <p:spPr>
          <a:xfrm>
            <a:off x="6149209" y="8322919"/>
            <a:ext cx="147638" cy="13920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30" name="Rectángulo 129">
            <a:extLst>
              <a:ext uri="{FF2B5EF4-FFF2-40B4-BE49-F238E27FC236}">
                <a16:creationId xmlns:a16="http://schemas.microsoft.com/office/drawing/2014/main" id="{911F030F-9942-78BD-96B4-D1928708A32C}"/>
              </a:ext>
            </a:extLst>
          </p:cNvPr>
          <p:cNvSpPr/>
          <p:nvPr/>
        </p:nvSpPr>
        <p:spPr>
          <a:xfrm>
            <a:off x="6349234" y="8322919"/>
            <a:ext cx="147638" cy="13920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31" name="Rectángulo 130">
            <a:extLst>
              <a:ext uri="{FF2B5EF4-FFF2-40B4-BE49-F238E27FC236}">
                <a16:creationId xmlns:a16="http://schemas.microsoft.com/office/drawing/2014/main" id="{B87F7C65-FE0C-E0F6-C086-73E6563CD53F}"/>
              </a:ext>
            </a:extLst>
          </p:cNvPr>
          <p:cNvSpPr/>
          <p:nvPr/>
        </p:nvSpPr>
        <p:spPr>
          <a:xfrm>
            <a:off x="6549259" y="8322919"/>
            <a:ext cx="147638" cy="13920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cxnSp>
        <p:nvCxnSpPr>
          <p:cNvPr id="132" name="Conector recto 131">
            <a:extLst>
              <a:ext uri="{FF2B5EF4-FFF2-40B4-BE49-F238E27FC236}">
                <a16:creationId xmlns:a16="http://schemas.microsoft.com/office/drawing/2014/main" id="{39673E92-32E0-0EFE-8626-74B7A8F2C053}"/>
              </a:ext>
            </a:extLst>
          </p:cNvPr>
          <p:cNvCxnSpPr/>
          <p:nvPr/>
        </p:nvCxnSpPr>
        <p:spPr>
          <a:xfrm>
            <a:off x="4605156" y="8289140"/>
            <a:ext cx="0" cy="19297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Conector recto 132">
            <a:extLst>
              <a:ext uri="{FF2B5EF4-FFF2-40B4-BE49-F238E27FC236}">
                <a16:creationId xmlns:a16="http://schemas.microsoft.com/office/drawing/2014/main" id="{2BBF6EC9-5086-212F-7AC3-7852BF98F7FF}"/>
              </a:ext>
            </a:extLst>
          </p:cNvPr>
          <p:cNvCxnSpPr/>
          <p:nvPr/>
        </p:nvCxnSpPr>
        <p:spPr>
          <a:xfrm>
            <a:off x="5683862" y="8289140"/>
            <a:ext cx="0" cy="19297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Rectángulo 140">
            <a:extLst>
              <a:ext uri="{FF2B5EF4-FFF2-40B4-BE49-F238E27FC236}">
                <a16:creationId xmlns:a16="http://schemas.microsoft.com/office/drawing/2014/main" id="{AB5C5C8A-44C5-D329-DB77-27302CCECE2F}"/>
              </a:ext>
            </a:extLst>
          </p:cNvPr>
          <p:cNvSpPr/>
          <p:nvPr/>
        </p:nvSpPr>
        <p:spPr>
          <a:xfrm>
            <a:off x="3580177" y="2801362"/>
            <a:ext cx="147638" cy="13920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42" name="Rectángulo 141">
            <a:extLst>
              <a:ext uri="{FF2B5EF4-FFF2-40B4-BE49-F238E27FC236}">
                <a16:creationId xmlns:a16="http://schemas.microsoft.com/office/drawing/2014/main" id="{5A7B937A-EA5F-F77E-6080-498F9114FED1}"/>
              </a:ext>
            </a:extLst>
          </p:cNvPr>
          <p:cNvSpPr/>
          <p:nvPr/>
        </p:nvSpPr>
        <p:spPr>
          <a:xfrm>
            <a:off x="3580177" y="3015645"/>
            <a:ext cx="147638" cy="13920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43" name="Rectángulo 142">
            <a:extLst>
              <a:ext uri="{FF2B5EF4-FFF2-40B4-BE49-F238E27FC236}">
                <a16:creationId xmlns:a16="http://schemas.microsoft.com/office/drawing/2014/main" id="{F7486C9D-E7B5-938C-31A5-5F737869E174}"/>
              </a:ext>
            </a:extLst>
          </p:cNvPr>
          <p:cNvSpPr/>
          <p:nvPr/>
        </p:nvSpPr>
        <p:spPr>
          <a:xfrm>
            <a:off x="3580177" y="3236096"/>
            <a:ext cx="147638" cy="13920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44" name="Rectángulo 143">
            <a:extLst>
              <a:ext uri="{FF2B5EF4-FFF2-40B4-BE49-F238E27FC236}">
                <a16:creationId xmlns:a16="http://schemas.microsoft.com/office/drawing/2014/main" id="{40436929-1421-FD1B-D45A-CAA3EFFEE8D4}"/>
              </a:ext>
            </a:extLst>
          </p:cNvPr>
          <p:cNvSpPr/>
          <p:nvPr/>
        </p:nvSpPr>
        <p:spPr>
          <a:xfrm>
            <a:off x="4586934" y="2806750"/>
            <a:ext cx="147638" cy="13920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45" name="Rectángulo 144">
            <a:extLst>
              <a:ext uri="{FF2B5EF4-FFF2-40B4-BE49-F238E27FC236}">
                <a16:creationId xmlns:a16="http://schemas.microsoft.com/office/drawing/2014/main" id="{C57E6217-E0D9-EDC6-E711-79AC8323E680}"/>
              </a:ext>
            </a:extLst>
          </p:cNvPr>
          <p:cNvSpPr/>
          <p:nvPr/>
        </p:nvSpPr>
        <p:spPr>
          <a:xfrm>
            <a:off x="4586934" y="3021033"/>
            <a:ext cx="147638" cy="13920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46" name="Rectángulo 145">
            <a:extLst>
              <a:ext uri="{FF2B5EF4-FFF2-40B4-BE49-F238E27FC236}">
                <a16:creationId xmlns:a16="http://schemas.microsoft.com/office/drawing/2014/main" id="{FDD77DFD-65E0-92FE-2D01-4B0871AB3B7F}"/>
              </a:ext>
            </a:extLst>
          </p:cNvPr>
          <p:cNvSpPr/>
          <p:nvPr/>
        </p:nvSpPr>
        <p:spPr>
          <a:xfrm>
            <a:off x="4586934" y="3241484"/>
            <a:ext cx="147638" cy="13920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47" name="Rectángulo 146">
            <a:extLst>
              <a:ext uri="{FF2B5EF4-FFF2-40B4-BE49-F238E27FC236}">
                <a16:creationId xmlns:a16="http://schemas.microsoft.com/office/drawing/2014/main" id="{302DFF35-FFE5-6DB8-CEF1-1D8470A933EB}"/>
              </a:ext>
            </a:extLst>
          </p:cNvPr>
          <p:cNvSpPr/>
          <p:nvPr/>
        </p:nvSpPr>
        <p:spPr>
          <a:xfrm>
            <a:off x="5485086" y="2797880"/>
            <a:ext cx="147638" cy="13920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48" name="Rectángulo 147">
            <a:extLst>
              <a:ext uri="{FF2B5EF4-FFF2-40B4-BE49-F238E27FC236}">
                <a16:creationId xmlns:a16="http://schemas.microsoft.com/office/drawing/2014/main" id="{4F30934C-9239-8B17-5AE3-2677BECB0498}"/>
              </a:ext>
            </a:extLst>
          </p:cNvPr>
          <p:cNvSpPr/>
          <p:nvPr/>
        </p:nvSpPr>
        <p:spPr>
          <a:xfrm>
            <a:off x="5485086" y="3012163"/>
            <a:ext cx="147638" cy="13920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49" name="Rectángulo 148">
            <a:extLst>
              <a:ext uri="{FF2B5EF4-FFF2-40B4-BE49-F238E27FC236}">
                <a16:creationId xmlns:a16="http://schemas.microsoft.com/office/drawing/2014/main" id="{641693D7-8388-9B5E-00DE-9609E6B4D83F}"/>
              </a:ext>
            </a:extLst>
          </p:cNvPr>
          <p:cNvSpPr/>
          <p:nvPr/>
        </p:nvSpPr>
        <p:spPr>
          <a:xfrm>
            <a:off x="5485086" y="3232614"/>
            <a:ext cx="147638" cy="13920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50" name="Rectángulo: una sola esquina cortada 149">
            <a:extLst>
              <a:ext uri="{FF2B5EF4-FFF2-40B4-BE49-F238E27FC236}">
                <a16:creationId xmlns:a16="http://schemas.microsoft.com/office/drawing/2014/main" id="{E7A0300E-B322-2942-7101-8022673A4451}"/>
              </a:ext>
            </a:extLst>
          </p:cNvPr>
          <p:cNvSpPr/>
          <p:nvPr/>
        </p:nvSpPr>
        <p:spPr>
          <a:xfrm>
            <a:off x="3589739" y="8626757"/>
            <a:ext cx="3083691" cy="1084450"/>
          </a:xfrm>
          <a:prstGeom prst="snip1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200" dirty="0">
              <a:solidFill>
                <a:schemeClr val="tx1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151" name="CuadroTexto 150">
            <a:extLst>
              <a:ext uri="{FF2B5EF4-FFF2-40B4-BE49-F238E27FC236}">
                <a16:creationId xmlns:a16="http://schemas.microsoft.com/office/drawing/2014/main" id="{38339F9A-71DB-003B-2166-E2BB48BC6A4A}"/>
              </a:ext>
            </a:extLst>
          </p:cNvPr>
          <p:cNvSpPr txBox="1"/>
          <p:nvPr/>
        </p:nvSpPr>
        <p:spPr>
          <a:xfrm>
            <a:off x="3479695" y="8015479"/>
            <a:ext cx="21374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>
                <a:latin typeface="OCRB" panose="020B0609020202020204" pitchFamily="49" charset="0"/>
              </a:rPr>
              <a:t>Puntos experiencia</a:t>
            </a:r>
            <a:endParaRPr lang="es-CL" sz="1400" b="1" dirty="0">
              <a:latin typeface="OCRB" panose="020B0609020202020204" pitchFamily="49" charset="0"/>
            </a:endParaRPr>
          </a:p>
        </p:txBody>
      </p:sp>
      <p:sp>
        <p:nvSpPr>
          <p:cNvPr id="152" name="CuadroTexto 151">
            <a:extLst>
              <a:ext uri="{FF2B5EF4-FFF2-40B4-BE49-F238E27FC236}">
                <a16:creationId xmlns:a16="http://schemas.microsoft.com/office/drawing/2014/main" id="{C5CF543F-A9C4-B2F5-9DD6-2852173B9456}"/>
              </a:ext>
            </a:extLst>
          </p:cNvPr>
          <p:cNvSpPr txBox="1"/>
          <p:nvPr/>
        </p:nvSpPr>
        <p:spPr>
          <a:xfrm>
            <a:off x="3541696" y="8611836"/>
            <a:ext cx="21374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>
                <a:latin typeface="OCRB" panose="020B0609020202020204" pitchFamily="49" charset="0"/>
              </a:rPr>
              <a:t>Impulso</a:t>
            </a:r>
            <a:endParaRPr lang="es-CL" sz="1400" b="1" dirty="0">
              <a:latin typeface="OCRB" panose="020B0609020202020204" pitchFamily="49" charset="0"/>
            </a:endParaRPr>
          </a:p>
        </p:txBody>
      </p:sp>
      <p:sp>
        <p:nvSpPr>
          <p:cNvPr id="153" name="Rectángulo 152">
            <a:extLst>
              <a:ext uri="{FF2B5EF4-FFF2-40B4-BE49-F238E27FC236}">
                <a16:creationId xmlns:a16="http://schemas.microsoft.com/office/drawing/2014/main" id="{D1A9EEA2-4207-1984-27B7-F6DBDB30C195}"/>
              </a:ext>
            </a:extLst>
          </p:cNvPr>
          <p:cNvSpPr/>
          <p:nvPr/>
        </p:nvSpPr>
        <p:spPr>
          <a:xfrm>
            <a:off x="4143193" y="9504071"/>
            <a:ext cx="147638" cy="13920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solidFill>
                <a:schemeClr val="tx1"/>
              </a:solidFill>
            </a:endParaRPr>
          </a:p>
        </p:txBody>
      </p:sp>
      <p:sp>
        <p:nvSpPr>
          <p:cNvPr id="154" name="Rectángulo 153">
            <a:extLst>
              <a:ext uri="{FF2B5EF4-FFF2-40B4-BE49-F238E27FC236}">
                <a16:creationId xmlns:a16="http://schemas.microsoft.com/office/drawing/2014/main" id="{3FC4904E-A808-DF4C-5435-11351FD87475}"/>
              </a:ext>
            </a:extLst>
          </p:cNvPr>
          <p:cNvSpPr/>
          <p:nvPr/>
        </p:nvSpPr>
        <p:spPr>
          <a:xfrm>
            <a:off x="4343218" y="9504071"/>
            <a:ext cx="147638" cy="13920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55" name="Rectángulo 154">
            <a:extLst>
              <a:ext uri="{FF2B5EF4-FFF2-40B4-BE49-F238E27FC236}">
                <a16:creationId xmlns:a16="http://schemas.microsoft.com/office/drawing/2014/main" id="{A44D24CB-E437-33D1-BF83-17EBFCABF97A}"/>
              </a:ext>
            </a:extLst>
          </p:cNvPr>
          <p:cNvSpPr/>
          <p:nvPr/>
        </p:nvSpPr>
        <p:spPr>
          <a:xfrm>
            <a:off x="4543243" y="9504071"/>
            <a:ext cx="147638" cy="13920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56" name="Rectángulo 155">
            <a:extLst>
              <a:ext uri="{FF2B5EF4-FFF2-40B4-BE49-F238E27FC236}">
                <a16:creationId xmlns:a16="http://schemas.microsoft.com/office/drawing/2014/main" id="{2765418E-647F-C8E5-A573-AF70824CDD45}"/>
              </a:ext>
            </a:extLst>
          </p:cNvPr>
          <p:cNvSpPr/>
          <p:nvPr/>
        </p:nvSpPr>
        <p:spPr>
          <a:xfrm>
            <a:off x="4743268" y="9504071"/>
            <a:ext cx="147638" cy="13920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57" name="Rectángulo 156">
            <a:extLst>
              <a:ext uri="{FF2B5EF4-FFF2-40B4-BE49-F238E27FC236}">
                <a16:creationId xmlns:a16="http://schemas.microsoft.com/office/drawing/2014/main" id="{090FAEBE-768C-4035-FF7C-2A5711872067}"/>
              </a:ext>
            </a:extLst>
          </p:cNvPr>
          <p:cNvSpPr/>
          <p:nvPr/>
        </p:nvSpPr>
        <p:spPr>
          <a:xfrm>
            <a:off x="4943293" y="9504071"/>
            <a:ext cx="147638" cy="13920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58" name="Rectángulo 157">
            <a:extLst>
              <a:ext uri="{FF2B5EF4-FFF2-40B4-BE49-F238E27FC236}">
                <a16:creationId xmlns:a16="http://schemas.microsoft.com/office/drawing/2014/main" id="{A4704D95-DE80-7A86-187F-56CA272EFDC4}"/>
              </a:ext>
            </a:extLst>
          </p:cNvPr>
          <p:cNvSpPr/>
          <p:nvPr/>
        </p:nvSpPr>
        <p:spPr>
          <a:xfrm>
            <a:off x="5149084" y="9504201"/>
            <a:ext cx="147638" cy="13920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59" name="Rectángulo 158">
            <a:extLst>
              <a:ext uri="{FF2B5EF4-FFF2-40B4-BE49-F238E27FC236}">
                <a16:creationId xmlns:a16="http://schemas.microsoft.com/office/drawing/2014/main" id="{E988D03B-0079-A940-29C1-4B5E8784EF46}"/>
              </a:ext>
            </a:extLst>
          </p:cNvPr>
          <p:cNvSpPr/>
          <p:nvPr/>
        </p:nvSpPr>
        <p:spPr>
          <a:xfrm>
            <a:off x="5349109" y="9504201"/>
            <a:ext cx="147638" cy="13920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60" name="Rectángulo 159">
            <a:extLst>
              <a:ext uri="{FF2B5EF4-FFF2-40B4-BE49-F238E27FC236}">
                <a16:creationId xmlns:a16="http://schemas.microsoft.com/office/drawing/2014/main" id="{9D0BA908-D067-F049-D1AE-C1A3106963EF}"/>
              </a:ext>
            </a:extLst>
          </p:cNvPr>
          <p:cNvSpPr/>
          <p:nvPr/>
        </p:nvSpPr>
        <p:spPr>
          <a:xfrm>
            <a:off x="5549134" y="9504201"/>
            <a:ext cx="147638" cy="13920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61" name="Rectángulo 160">
            <a:extLst>
              <a:ext uri="{FF2B5EF4-FFF2-40B4-BE49-F238E27FC236}">
                <a16:creationId xmlns:a16="http://schemas.microsoft.com/office/drawing/2014/main" id="{1988BD1C-25D8-E468-2296-4E7828DF10A8}"/>
              </a:ext>
            </a:extLst>
          </p:cNvPr>
          <p:cNvSpPr/>
          <p:nvPr/>
        </p:nvSpPr>
        <p:spPr>
          <a:xfrm>
            <a:off x="5749159" y="9504201"/>
            <a:ext cx="147638" cy="13920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62" name="Rectángulo 161">
            <a:extLst>
              <a:ext uri="{FF2B5EF4-FFF2-40B4-BE49-F238E27FC236}">
                <a16:creationId xmlns:a16="http://schemas.microsoft.com/office/drawing/2014/main" id="{5D244AFB-CABD-5276-1820-ABEC3625C53E}"/>
              </a:ext>
            </a:extLst>
          </p:cNvPr>
          <p:cNvSpPr/>
          <p:nvPr/>
        </p:nvSpPr>
        <p:spPr>
          <a:xfrm>
            <a:off x="5949184" y="9504201"/>
            <a:ext cx="147638" cy="13920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aphicFrame>
        <p:nvGraphicFramePr>
          <p:cNvPr id="167" name="Tabla 166">
            <a:extLst>
              <a:ext uri="{FF2B5EF4-FFF2-40B4-BE49-F238E27FC236}">
                <a16:creationId xmlns:a16="http://schemas.microsoft.com/office/drawing/2014/main" id="{4D7283FF-2E07-3BB9-DE60-A5BCEF9CE267}"/>
              </a:ext>
            </a:extLst>
          </p:cNvPr>
          <p:cNvGraphicFramePr>
            <a:graphicFrameLocks noGrp="1"/>
          </p:cNvGraphicFramePr>
          <p:nvPr/>
        </p:nvGraphicFramePr>
        <p:xfrm>
          <a:off x="3484954" y="3747171"/>
          <a:ext cx="3188476" cy="85344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307431">
                  <a:extLst>
                    <a:ext uri="{9D8B030D-6E8A-4147-A177-3AD203B41FA5}">
                      <a16:colId xmlns:a16="http://schemas.microsoft.com/office/drawing/2014/main" val="2301352857"/>
                    </a:ext>
                  </a:extLst>
                </a:gridCol>
                <a:gridCol w="2881045">
                  <a:extLst>
                    <a:ext uri="{9D8B030D-6E8A-4147-A177-3AD203B41FA5}">
                      <a16:colId xmlns:a16="http://schemas.microsoft.com/office/drawing/2014/main" val="1773703802"/>
                    </a:ext>
                  </a:extLst>
                </a:gridCol>
              </a:tblGrid>
              <a:tr h="160149">
                <a:tc>
                  <a:txBody>
                    <a:bodyPr/>
                    <a:lstStyle/>
                    <a:p>
                      <a:endParaRPr lang="es-CL" sz="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800" dirty="0">
                        <a:latin typeface="OCRB" panose="020B0609020202020204" pitchFamily="49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1301629"/>
                  </a:ext>
                </a:extLst>
              </a:tr>
              <a:tr h="162837">
                <a:tc>
                  <a:txBody>
                    <a:bodyPr/>
                    <a:lstStyle/>
                    <a:p>
                      <a:endParaRPr lang="es-CL" sz="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800" dirty="0">
                        <a:latin typeface="OCRB" panose="020B0609020202020204" pitchFamily="49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8558453"/>
                  </a:ext>
                </a:extLst>
              </a:tr>
              <a:tr h="162837">
                <a:tc>
                  <a:txBody>
                    <a:bodyPr/>
                    <a:lstStyle/>
                    <a:p>
                      <a:endParaRPr lang="es-CL" sz="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800" dirty="0">
                        <a:latin typeface="OCRB" panose="020B0609020202020204" pitchFamily="49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86733708"/>
                  </a:ext>
                </a:extLst>
              </a:tr>
              <a:tr h="162837">
                <a:tc>
                  <a:txBody>
                    <a:bodyPr/>
                    <a:lstStyle/>
                    <a:p>
                      <a:endParaRPr lang="es-CL" sz="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800" dirty="0">
                        <a:latin typeface="OCRB" panose="020B0609020202020204" pitchFamily="49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9546702"/>
                  </a:ext>
                </a:extLst>
              </a:tr>
            </a:tbl>
          </a:graphicData>
        </a:graphic>
      </p:graphicFrame>
      <p:pic>
        <p:nvPicPr>
          <p:cNvPr id="168" name="Imagen 167">
            <a:extLst>
              <a:ext uri="{FF2B5EF4-FFF2-40B4-BE49-F238E27FC236}">
                <a16:creationId xmlns:a16="http://schemas.microsoft.com/office/drawing/2014/main" id="{E67763EE-9566-16F7-5DBC-B90E9845B7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4858" y="3805661"/>
            <a:ext cx="139694" cy="134520"/>
          </a:xfrm>
          <a:prstGeom prst="rect">
            <a:avLst/>
          </a:prstGeom>
        </p:spPr>
      </p:pic>
      <p:pic>
        <p:nvPicPr>
          <p:cNvPr id="169" name="Imagen 168">
            <a:extLst>
              <a:ext uri="{FF2B5EF4-FFF2-40B4-BE49-F238E27FC236}">
                <a16:creationId xmlns:a16="http://schemas.microsoft.com/office/drawing/2014/main" id="{084DD4C6-F2E3-8AC4-C43F-0F35EEE69C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4858" y="4006161"/>
            <a:ext cx="139694" cy="134520"/>
          </a:xfrm>
          <a:prstGeom prst="rect">
            <a:avLst/>
          </a:prstGeom>
        </p:spPr>
      </p:pic>
      <p:pic>
        <p:nvPicPr>
          <p:cNvPr id="170" name="Imagen 169">
            <a:extLst>
              <a:ext uri="{FF2B5EF4-FFF2-40B4-BE49-F238E27FC236}">
                <a16:creationId xmlns:a16="http://schemas.microsoft.com/office/drawing/2014/main" id="{61A5360D-29CE-9202-D1A9-5C31EFF062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6734" y="4206661"/>
            <a:ext cx="139694" cy="134520"/>
          </a:xfrm>
          <a:prstGeom prst="rect">
            <a:avLst/>
          </a:prstGeom>
        </p:spPr>
      </p:pic>
      <p:pic>
        <p:nvPicPr>
          <p:cNvPr id="171" name="Imagen 170">
            <a:extLst>
              <a:ext uri="{FF2B5EF4-FFF2-40B4-BE49-F238E27FC236}">
                <a16:creationId xmlns:a16="http://schemas.microsoft.com/office/drawing/2014/main" id="{8B93BE7C-BC39-E99A-C0F0-662924563D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4858" y="4400809"/>
            <a:ext cx="139694" cy="134520"/>
          </a:xfrm>
          <a:prstGeom prst="rect">
            <a:avLst/>
          </a:prstGeom>
        </p:spPr>
      </p:pic>
      <p:pic>
        <p:nvPicPr>
          <p:cNvPr id="175" name="Imagen 174">
            <a:extLst>
              <a:ext uri="{FF2B5EF4-FFF2-40B4-BE49-F238E27FC236}">
                <a16:creationId xmlns:a16="http://schemas.microsoft.com/office/drawing/2014/main" id="{62FA8D96-37F8-F1E1-D156-7893C94B5C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7722" y="27044"/>
            <a:ext cx="1099199" cy="289990"/>
          </a:xfrm>
          <a:prstGeom prst="rect">
            <a:avLst/>
          </a:prstGeom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id="{FD4EDC76-7DB4-A4C7-887F-9648A20B5879}"/>
              </a:ext>
            </a:extLst>
          </p:cNvPr>
          <p:cNvSpPr txBox="1"/>
          <p:nvPr/>
        </p:nvSpPr>
        <p:spPr>
          <a:xfrm>
            <a:off x="3657321" y="5573658"/>
            <a:ext cx="29297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latin typeface="OCRB" panose="020B0609020202020204" pitchFamily="49" charset="0"/>
              </a:rPr>
              <a:t>Camioneta, Pistola</a:t>
            </a:r>
            <a:endParaRPr lang="es-CL" sz="1000" dirty="0">
              <a:latin typeface="OCRB" panose="020B0609020202020204" pitchFamily="49" charset="0"/>
            </a:endParaRP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6294C879-0FDF-2F0C-E4F3-3046F9719460}"/>
              </a:ext>
            </a:extLst>
          </p:cNvPr>
          <p:cNvSpPr txBox="1"/>
          <p:nvPr/>
        </p:nvSpPr>
        <p:spPr>
          <a:xfrm>
            <a:off x="3587020" y="8831006"/>
            <a:ext cx="29297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latin typeface="OCRB" panose="020B0609020202020204" pitchFamily="49" charset="0"/>
              </a:rPr>
              <a:t>Exponer los abusos de </a:t>
            </a:r>
            <a:r>
              <a:rPr lang="es-ES" sz="1000" dirty="0" err="1">
                <a:latin typeface="OCRB" panose="020B0609020202020204" pitchFamily="49" charset="0"/>
              </a:rPr>
              <a:t>PetroChem</a:t>
            </a:r>
            <a:r>
              <a:rPr lang="es-ES" sz="1000" dirty="0">
                <a:latin typeface="OCRB" panose="020B0609020202020204" pitchFamily="49" charset="0"/>
              </a:rPr>
              <a:t> contra el medio ambiente</a:t>
            </a:r>
            <a:endParaRPr lang="es-CL" sz="1000" dirty="0">
              <a:latin typeface="OCRB" panose="020B0609020202020204" pitchFamily="49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5A68C09F-590A-28A6-45CB-FD83C80BB34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43268" y="380883"/>
            <a:ext cx="1800000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2854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: una sola esquina cortada 3">
            <a:extLst>
              <a:ext uri="{FF2B5EF4-FFF2-40B4-BE49-F238E27FC236}">
                <a16:creationId xmlns:a16="http://schemas.microsoft.com/office/drawing/2014/main" id="{F6289A13-BCDF-4602-D9C5-BE4F12BF2BDF}"/>
              </a:ext>
            </a:extLst>
          </p:cNvPr>
          <p:cNvSpPr/>
          <p:nvPr/>
        </p:nvSpPr>
        <p:spPr>
          <a:xfrm>
            <a:off x="329183" y="341376"/>
            <a:ext cx="4223831" cy="329184"/>
          </a:xfrm>
          <a:prstGeom prst="snip1Rect">
            <a:avLst>
              <a:gd name="adj" fmla="val 50000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s-CL" sz="1200" dirty="0">
                <a:solidFill>
                  <a:sysClr val="windowText" lastClr="000000"/>
                </a:solidFill>
                <a:effectLst/>
                <a:latin typeface="OCRB" panose="020B0609020202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Max “El Sanador del caos”</a:t>
            </a:r>
            <a:endParaRPr lang="es-CL" sz="900" b="1" dirty="0">
              <a:solidFill>
                <a:sysClr val="windowText" lastClr="000000"/>
              </a:solidFill>
              <a:latin typeface="OCRB" panose="020B0609020202020204" pitchFamily="49" charset="0"/>
            </a:endParaRPr>
          </a:p>
        </p:txBody>
      </p:sp>
      <p:sp>
        <p:nvSpPr>
          <p:cNvPr id="5" name="Rectángulo: una sola esquina cortada 4">
            <a:extLst>
              <a:ext uri="{FF2B5EF4-FFF2-40B4-BE49-F238E27FC236}">
                <a16:creationId xmlns:a16="http://schemas.microsoft.com/office/drawing/2014/main" id="{1BAEE9B5-E0F4-9B95-768D-E61C42305491}"/>
              </a:ext>
            </a:extLst>
          </p:cNvPr>
          <p:cNvSpPr/>
          <p:nvPr/>
        </p:nvSpPr>
        <p:spPr>
          <a:xfrm>
            <a:off x="329184" y="670560"/>
            <a:ext cx="4287372" cy="1542925"/>
          </a:xfrm>
          <a:prstGeom prst="snip1Rect">
            <a:avLst>
              <a:gd name="adj" fmla="val 9107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s-CL" sz="1100" dirty="0">
                <a:solidFill>
                  <a:sysClr val="windowText" lastClr="000000"/>
                </a:solidFill>
                <a:latin typeface="OCRB" panose="020B0609020202020204" pitchFamily="49" charset="0"/>
              </a:rPr>
              <a:t>Matasanos de Emergencias Cibernéticas</a:t>
            </a:r>
          </a:p>
          <a:p>
            <a:r>
              <a:rPr lang="es-ES" sz="1100" dirty="0">
                <a:solidFill>
                  <a:sysClr val="windowText" lastClr="000000"/>
                </a:solidFill>
                <a:latin typeface="OCRB" panose="020B0609020202020204" pitchFamily="49" charset="0"/>
              </a:rPr>
              <a:t>Max vivió en una zona de guerra devastada por conflictos corporativos, donde su hermana murió. Ahora  trabaja para Trauma </a:t>
            </a:r>
            <a:r>
              <a:rPr lang="es-ES" sz="1100" dirty="0" err="1">
                <a:solidFill>
                  <a:sysClr val="windowText" lastClr="000000"/>
                </a:solidFill>
                <a:latin typeface="OCRB" panose="020B0609020202020204" pitchFamily="49" charset="0"/>
              </a:rPr>
              <a:t>Team</a:t>
            </a:r>
            <a:r>
              <a:rPr lang="es-ES" sz="1100" dirty="0">
                <a:solidFill>
                  <a:sysClr val="windowText" lastClr="000000"/>
                </a:solidFill>
                <a:latin typeface="OCRB" panose="020B0609020202020204" pitchFamily="49" charset="0"/>
              </a:rPr>
              <a:t>, salvando vidas en medio del caos, utilizando implantes y tecnología avanzada para tratar heridas mortales en medio de los tiroteos más violentos.</a:t>
            </a:r>
            <a:endParaRPr lang="es-CL" sz="1100" dirty="0">
              <a:solidFill>
                <a:sysClr val="windowText" lastClr="000000"/>
              </a:solidFill>
              <a:latin typeface="OCRB" panose="020B0609020202020204" pitchFamily="49" charset="0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45AC46AF-3BA6-5029-16B8-CF0509815D93}"/>
              </a:ext>
            </a:extLst>
          </p:cNvPr>
          <p:cNvSpPr/>
          <p:nvPr/>
        </p:nvSpPr>
        <p:spPr>
          <a:xfrm>
            <a:off x="4710879" y="341376"/>
            <a:ext cx="1876166" cy="187210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49CCCDE4-0507-E27B-C572-FB6178F9E958}"/>
              </a:ext>
            </a:extLst>
          </p:cNvPr>
          <p:cNvSpPr txBox="1"/>
          <p:nvPr/>
        </p:nvSpPr>
        <p:spPr>
          <a:xfrm>
            <a:off x="329184" y="2213485"/>
            <a:ext cx="30998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>
                <a:latin typeface="OCRB" panose="020B0604020202020204" pitchFamily="49" charset="0"/>
              </a:rPr>
              <a:t>Marcas</a:t>
            </a:r>
            <a:endParaRPr lang="es-CL" sz="1200" b="1" dirty="0">
              <a:latin typeface="OCRB" panose="020B0604020202020204" pitchFamily="49" charset="0"/>
            </a:endParaRPr>
          </a:p>
        </p:txBody>
      </p:sp>
      <p:sp>
        <p:nvSpPr>
          <p:cNvPr id="8" name="Rectángulo: una sola esquina cortada 7">
            <a:extLst>
              <a:ext uri="{FF2B5EF4-FFF2-40B4-BE49-F238E27FC236}">
                <a16:creationId xmlns:a16="http://schemas.microsoft.com/office/drawing/2014/main" id="{16D2D33D-BAC1-BFE7-E244-1B96F43DDE06}"/>
              </a:ext>
            </a:extLst>
          </p:cNvPr>
          <p:cNvSpPr/>
          <p:nvPr/>
        </p:nvSpPr>
        <p:spPr>
          <a:xfrm>
            <a:off x="329184" y="2487805"/>
            <a:ext cx="3099816" cy="1403604"/>
          </a:xfrm>
          <a:prstGeom prst="snip1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200" dirty="0">
              <a:solidFill>
                <a:schemeClr val="tx1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A2B6E3A5-08FC-5265-1A2D-EBF3E79E8B03}"/>
              </a:ext>
            </a:extLst>
          </p:cNvPr>
          <p:cNvSpPr txBox="1"/>
          <p:nvPr/>
        </p:nvSpPr>
        <p:spPr>
          <a:xfrm>
            <a:off x="329184" y="2545348"/>
            <a:ext cx="30998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u="sng" dirty="0">
                <a:latin typeface="OCRB" panose="020B0609020202020204" pitchFamily="49" charset="0"/>
              </a:rPr>
              <a:t>Medicina de combate</a:t>
            </a:r>
            <a:endParaRPr lang="es-CL" sz="1100" u="sng" dirty="0">
              <a:latin typeface="OCRB" panose="020B0609020202020204" pitchFamily="49" charset="0"/>
            </a:endParaRPr>
          </a:p>
        </p:txBody>
      </p:sp>
      <p:graphicFrame>
        <p:nvGraphicFramePr>
          <p:cNvPr id="12" name="Tabla 12">
            <a:extLst>
              <a:ext uri="{FF2B5EF4-FFF2-40B4-BE49-F238E27FC236}">
                <a16:creationId xmlns:a16="http://schemas.microsoft.com/office/drawing/2014/main" id="{6CD5BA41-07E3-1316-A6EF-E03B63C14F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9380147"/>
              </p:ext>
            </p:extLst>
          </p:nvPr>
        </p:nvGraphicFramePr>
        <p:xfrm>
          <a:off x="431292" y="2764804"/>
          <a:ext cx="2895600" cy="106680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279192">
                  <a:extLst>
                    <a:ext uri="{9D8B030D-6E8A-4147-A177-3AD203B41FA5}">
                      <a16:colId xmlns:a16="http://schemas.microsoft.com/office/drawing/2014/main" val="4020671186"/>
                    </a:ext>
                  </a:extLst>
                </a:gridCol>
                <a:gridCol w="2616408">
                  <a:extLst>
                    <a:ext uri="{9D8B030D-6E8A-4147-A177-3AD203B41FA5}">
                      <a16:colId xmlns:a16="http://schemas.microsoft.com/office/drawing/2014/main" val="2622965063"/>
                    </a:ext>
                  </a:extLst>
                </a:gridCol>
              </a:tblGrid>
              <a:tr h="162837">
                <a:tc>
                  <a:txBody>
                    <a:bodyPr/>
                    <a:lstStyle/>
                    <a:p>
                      <a:endParaRPr lang="es-CL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800" dirty="0">
                          <a:latin typeface="OCRB" panose="020B0609020202020204" pitchFamily="49" charset="0"/>
                        </a:rPr>
                        <a:t>“Te arreglo en seguida”</a:t>
                      </a:r>
                      <a:endParaRPr lang="es-CL" sz="800" dirty="0">
                        <a:latin typeface="OCRB" panose="020B0609020202020204" pitchFamily="49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2735026"/>
                  </a:ext>
                </a:extLst>
              </a:tr>
              <a:tr h="162837">
                <a:tc>
                  <a:txBody>
                    <a:bodyPr/>
                    <a:lstStyle/>
                    <a:p>
                      <a:endParaRPr lang="es-CL" sz="8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800" dirty="0">
                          <a:latin typeface="OCRB" panose="020B0609020202020204" pitchFamily="49" charset="0"/>
                        </a:rPr>
                        <a:t>Mantener la calma bajo presión</a:t>
                      </a:r>
                      <a:endParaRPr lang="es-CL" sz="800" dirty="0">
                        <a:latin typeface="OCRB" panose="020B0609020202020204" pitchFamily="49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9676800"/>
                  </a:ext>
                </a:extLst>
              </a:tr>
              <a:tr h="162837">
                <a:tc>
                  <a:txBody>
                    <a:bodyPr/>
                    <a:lstStyle/>
                    <a:p>
                      <a:endParaRPr lang="es-CL" sz="8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800" dirty="0" err="1">
                          <a:latin typeface="OCRB" panose="020B0609020202020204" pitchFamily="49" charset="0"/>
                        </a:rPr>
                        <a:t>Farmaceutica</a:t>
                      </a:r>
                      <a:endParaRPr lang="es-CL" sz="800" dirty="0">
                        <a:latin typeface="OCRB" panose="020B0609020202020204" pitchFamily="49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6356929"/>
                  </a:ext>
                </a:extLst>
              </a:tr>
              <a:tr h="162837">
                <a:tc>
                  <a:txBody>
                    <a:bodyPr/>
                    <a:lstStyle/>
                    <a:p>
                      <a:endParaRPr lang="es-CL" sz="8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800" dirty="0">
                          <a:latin typeface="OCRB" panose="020B0609020202020204" pitchFamily="49" charset="0"/>
                        </a:rPr>
                        <a:t>Evaluar heridas, Pulso Firme, Tratar</a:t>
                      </a:r>
                      <a:endParaRPr lang="es-CL" sz="800" dirty="0">
                        <a:latin typeface="OCRB" panose="020B0609020202020204" pitchFamily="49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5705238"/>
                  </a:ext>
                </a:extLst>
              </a:tr>
              <a:tr h="162837">
                <a:tc>
                  <a:txBody>
                    <a:bodyPr/>
                    <a:lstStyle/>
                    <a:p>
                      <a:endParaRPr lang="es-CL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800" dirty="0">
                          <a:latin typeface="OCRB" panose="020B0609020202020204" pitchFamily="49" charset="0"/>
                        </a:rPr>
                        <a:t>enfermos</a:t>
                      </a:r>
                      <a:endParaRPr lang="es-CL" sz="800" dirty="0">
                        <a:latin typeface="OCRB" panose="020B0609020202020204" pitchFamily="49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7797297"/>
                  </a:ext>
                </a:extLst>
              </a:tr>
            </a:tbl>
          </a:graphicData>
        </a:graphic>
      </p:graphicFrame>
      <p:pic>
        <p:nvPicPr>
          <p:cNvPr id="15" name="Imagen 14">
            <a:extLst>
              <a:ext uri="{FF2B5EF4-FFF2-40B4-BE49-F238E27FC236}">
                <a16:creationId xmlns:a16="http://schemas.microsoft.com/office/drawing/2014/main" id="{BCAD20DC-69D3-F314-6B32-B85FF43F52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" y="2764804"/>
            <a:ext cx="203319" cy="196965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3FC2668C-2C02-0778-6C17-2D2F5A8C85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" y="2982795"/>
            <a:ext cx="203319" cy="196965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44C75C76-9CB0-2F28-C7B7-2ECEF02126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19" y="3199721"/>
            <a:ext cx="203319" cy="196965"/>
          </a:xfrm>
          <a:prstGeom prst="rect">
            <a:avLst/>
          </a:prstGeom>
        </p:spPr>
      </p:pic>
      <p:sp>
        <p:nvSpPr>
          <p:cNvPr id="44" name="Rectángulo: una sola esquina cortada 43">
            <a:extLst>
              <a:ext uri="{FF2B5EF4-FFF2-40B4-BE49-F238E27FC236}">
                <a16:creationId xmlns:a16="http://schemas.microsoft.com/office/drawing/2014/main" id="{2043E0BE-D5A5-68D6-4C42-FAB23501EB1C}"/>
              </a:ext>
            </a:extLst>
          </p:cNvPr>
          <p:cNvSpPr/>
          <p:nvPr/>
        </p:nvSpPr>
        <p:spPr>
          <a:xfrm>
            <a:off x="329184" y="3924163"/>
            <a:ext cx="3099816" cy="1403604"/>
          </a:xfrm>
          <a:prstGeom prst="snip1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200" dirty="0">
              <a:solidFill>
                <a:schemeClr val="tx1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id="{DCA7BA4B-D1BA-B6BF-F5CF-70084DF2259F}"/>
              </a:ext>
            </a:extLst>
          </p:cNvPr>
          <p:cNvSpPr txBox="1"/>
          <p:nvPr/>
        </p:nvSpPr>
        <p:spPr>
          <a:xfrm>
            <a:off x="329184" y="3981706"/>
            <a:ext cx="30998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u="sng" dirty="0">
                <a:latin typeface="OCRB" panose="020B0609020202020204" pitchFamily="49" charset="0"/>
              </a:rPr>
              <a:t>Nacido en zona de combate</a:t>
            </a:r>
            <a:endParaRPr lang="es-CL" sz="1100" u="sng" dirty="0">
              <a:latin typeface="OCRB" panose="020B0609020202020204" pitchFamily="49" charset="0"/>
            </a:endParaRPr>
          </a:p>
        </p:txBody>
      </p:sp>
      <p:graphicFrame>
        <p:nvGraphicFramePr>
          <p:cNvPr id="46" name="Tabla 12">
            <a:extLst>
              <a:ext uri="{FF2B5EF4-FFF2-40B4-BE49-F238E27FC236}">
                <a16:creationId xmlns:a16="http://schemas.microsoft.com/office/drawing/2014/main" id="{4BF04437-A53C-D83B-375C-ADA4C3146F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7893131"/>
              </p:ext>
            </p:extLst>
          </p:nvPr>
        </p:nvGraphicFramePr>
        <p:xfrm>
          <a:off x="431292" y="4201162"/>
          <a:ext cx="2895600" cy="106680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279192">
                  <a:extLst>
                    <a:ext uri="{9D8B030D-6E8A-4147-A177-3AD203B41FA5}">
                      <a16:colId xmlns:a16="http://schemas.microsoft.com/office/drawing/2014/main" val="4020671186"/>
                    </a:ext>
                  </a:extLst>
                </a:gridCol>
                <a:gridCol w="2616408">
                  <a:extLst>
                    <a:ext uri="{9D8B030D-6E8A-4147-A177-3AD203B41FA5}">
                      <a16:colId xmlns:a16="http://schemas.microsoft.com/office/drawing/2014/main" val="2622965063"/>
                    </a:ext>
                  </a:extLst>
                </a:gridCol>
              </a:tblGrid>
              <a:tr h="162837">
                <a:tc>
                  <a:txBody>
                    <a:bodyPr/>
                    <a:lstStyle/>
                    <a:p>
                      <a:endParaRPr lang="es-CL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800" dirty="0">
                          <a:latin typeface="OCRB" panose="020B0609020202020204" pitchFamily="49" charset="0"/>
                        </a:rPr>
                        <a:t>Resistencia</a:t>
                      </a:r>
                      <a:endParaRPr lang="es-CL" sz="800" dirty="0">
                        <a:latin typeface="OCRB" panose="020B0609020202020204" pitchFamily="49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2735026"/>
                  </a:ext>
                </a:extLst>
              </a:tr>
              <a:tr h="162837">
                <a:tc>
                  <a:txBody>
                    <a:bodyPr/>
                    <a:lstStyle/>
                    <a:p>
                      <a:endParaRPr lang="es-CL" sz="8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800" dirty="0">
                          <a:latin typeface="OCRB" panose="020B0609020202020204" pitchFamily="49" charset="0"/>
                        </a:rPr>
                        <a:t>Supervivencia, Robar, Mantenerte fuera</a:t>
                      </a:r>
                      <a:endParaRPr lang="es-CL" sz="800" dirty="0">
                        <a:latin typeface="OCRB" panose="020B0609020202020204" pitchFamily="49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9676800"/>
                  </a:ext>
                </a:extLst>
              </a:tr>
              <a:tr h="162837">
                <a:tc>
                  <a:txBody>
                    <a:bodyPr/>
                    <a:lstStyle/>
                    <a:p>
                      <a:endParaRPr lang="es-CL" sz="8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800" dirty="0">
                          <a:latin typeface="OCRB" panose="020B0609020202020204" pitchFamily="49" charset="0"/>
                        </a:rPr>
                        <a:t>De la línea de fuego</a:t>
                      </a:r>
                      <a:endParaRPr lang="es-CL" sz="800" dirty="0">
                        <a:latin typeface="OCRB" panose="020B0609020202020204" pitchFamily="49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6356929"/>
                  </a:ext>
                </a:extLst>
              </a:tr>
              <a:tr h="162837">
                <a:tc>
                  <a:txBody>
                    <a:bodyPr/>
                    <a:lstStyle/>
                    <a:p>
                      <a:endParaRPr lang="es-CL" sz="8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sz="800" dirty="0">
                        <a:latin typeface="OCRB" panose="020B0609020202020204" pitchFamily="49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5705238"/>
                  </a:ext>
                </a:extLst>
              </a:tr>
              <a:tr h="162837">
                <a:tc>
                  <a:txBody>
                    <a:bodyPr/>
                    <a:lstStyle/>
                    <a:p>
                      <a:endParaRPr lang="es-CL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sz="800" dirty="0">
                        <a:latin typeface="OCRB" panose="020B0609020202020204" pitchFamily="49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7797297"/>
                  </a:ext>
                </a:extLst>
              </a:tr>
            </a:tbl>
          </a:graphicData>
        </a:graphic>
      </p:graphicFrame>
      <p:pic>
        <p:nvPicPr>
          <p:cNvPr id="47" name="Imagen 46">
            <a:extLst>
              <a:ext uri="{FF2B5EF4-FFF2-40B4-BE49-F238E27FC236}">
                <a16:creationId xmlns:a16="http://schemas.microsoft.com/office/drawing/2014/main" id="{192D1A84-4D8D-C34E-E726-A189B060DC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" y="4201162"/>
            <a:ext cx="203319" cy="196965"/>
          </a:xfrm>
          <a:prstGeom prst="rect">
            <a:avLst/>
          </a:prstGeom>
        </p:spPr>
      </p:pic>
      <p:sp>
        <p:nvSpPr>
          <p:cNvPr id="52" name="Rectángulo: una sola esquina cortada 51">
            <a:extLst>
              <a:ext uri="{FF2B5EF4-FFF2-40B4-BE49-F238E27FC236}">
                <a16:creationId xmlns:a16="http://schemas.microsoft.com/office/drawing/2014/main" id="{7472BD56-FC55-5242-0392-5E8973F534BB}"/>
              </a:ext>
            </a:extLst>
          </p:cNvPr>
          <p:cNvSpPr/>
          <p:nvPr/>
        </p:nvSpPr>
        <p:spPr>
          <a:xfrm>
            <a:off x="329184" y="5385310"/>
            <a:ext cx="3099816" cy="1403604"/>
          </a:xfrm>
          <a:prstGeom prst="snip1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200" dirty="0">
              <a:solidFill>
                <a:schemeClr val="tx1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53" name="CuadroTexto 52">
            <a:extLst>
              <a:ext uri="{FF2B5EF4-FFF2-40B4-BE49-F238E27FC236}">
                <a16:creationId xmlns:a16="http://schemas.microsoft.com/office/drawing/2014/main" id="{36C39496-957D-5B22-D72D-C349FA674AD6}"/>
              </a:ext>
            </a:extLst>
          </p:cNvPr>
          <p:cNvSpPr txBox="1"/>
          <p:nvPr/>
        </p:nvSpPr>
        <p:spPr>
          <a:xfrm>
            <a:off x="329184" y="5442853"/>
            <a:ext cx="30998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u="sng" dirty="0">
                <a:latin typeface="OCRB" panose="020B0609020202020204" pitchFamily="49" charset="0"/>
              </a:rPr>
              <a:t>Temerario</a:t>
            </a:r>
            <a:endParaRPr lang="es-CL" sz="1100" u="sng" dirty="0">
              <a:latin typeface="OCRB" panose="020B0609020202020204" pitchFamily="49" charset="0"/>
            </a:endParaRPr>
          </a:p>
        </p:txBody>
      </p:sp>
      <p:graphicFrame>
        <p:nvGraphicFramePr>
          <p:cNvPr id="54" name="Tabla 12">
            <a:extLst>
              <a:ext uri="{FF2B5EF4-FFF2-40B4-BE49-F238E27FC236}">
                <a16:creationId xmlns:a16="http://schemas.microsoft.com/office/drawing/2014/main" id="{1AEF7F2E-3C6F-0AA9-6C87-57FE26443E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5354120"/>
              </p:ext>
            </p:extLst>
          </p:nvPr>
        </p:nvGraphicFramePr>
        <p:xfrm>
          <a:off x="431292" y="5662309"/>
          <a:ext cx="2895600" cy="106680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279192">
                  <a:extLst>
                    <a:ext uri="{9D8B030D-6E8A-4147-A177-3AD203B41FA5}">
                      <a16:colId xmlns:a16="http://schemas.microsoft.com/office/drawing/2014/main" val="4020671186"/>
                    </a:ext>
                  </a:extLst>
                </a:gridCol>
                <a:gridCol w="2616408">
                  <a:extLst>
                    <a:ext uri="{9D8B030D-6E8A-4147-A177-3AD203B41FA5}">
                      <a16:colId xmlns:a16="http://schemas.microsoft.com/office/drawing/2014/main" val="2622965063"/>
                    </a:ext>
                  </a:extLst>
                </a:gridCol>
              </a:tblGrid>
              <a:tr h="162837">
                <a:tc>
                  <a:txBody>
                    <a:bodyPr/>
                    <a:lstStyle/>
                    <a:p>
                      <a:endParaRPr lang="es-CL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800" dirty="0">
                          <a:latin typeface="OCRB" panose="020B0609020202020204" pitchFamily="49" charset="0"/>
                        </a:rPr>
                        <a:t>Sin miedo</a:t>
                      </a:r>
                      <a:endParaRPr lang="es-CL" sz="800" dirty="0">
                        <a:latin typeface="OCRB" panose="020B0609020202020204" pitchFamily="49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2735026"/>
                  </a:ext>
                </a:extLst>
              </a:tr>
              <a:tr h="162837">
                <a:tc>
                  <a:txBody>
                    <a:bodyPr/>
                    <a:lstStyle/>
                    <a:p>
                      <a:endParaRPr lang="es-CL" sz="8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800" dirty="0">
                          <a:latin typeface="OCRB" panose="020B0609020202020204" pitchFamily="49" charset="0"/>
                        </a:rPr>
                        <a:t>Reflejos, Tomar la iniciativa</a:t>
                      </a:r>
                      <a:endParaRPr lang="es-CL" sz="800" dirty="0">
                        <a:latin typeface="OCRB" panose="020B0609020202020204" pitchFamily="49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9676800"/>
                  </a:ext>
                </a:extLst>
              </a:tr>
              <a:tr h="162837">
                <a:tc>
                  <a:txBody>
                    <a:bodyPr/>
                    <a:lstStyle/>
                    <a:p>
                      <a:endParaRPr lang="es-CL" sz="8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sz="800" dirty="0">
                        <a:latin typeface="OCRB" panose="020B0609020202020204" pitchFamily="49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6356929"/>
                  </a:ext>
                </a:extLst>
              </a:tr>
              <a:tr h="162837">
                <a:tc>
                  <a:txBody>
                    <a:bodyPr/>
                    <a:lstStyle/>
                    <a:p>
                      <a:endParaRPr lang="es-CL" sz="8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sz="800" dirty="0">
                        <a:latin typeface="OCRB" panose="020B0609020202020204" pitchFamily="49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5705238"/>
                  </a:ext>
                </a:extLst>
              </a:tr>
              <a:tr h="162837">
                <a:tc>
                  <a:txBody>
                    <a:bodyPr/>
                    <a:lstStyle/>
                    <a:p>
                      <a:endParaRPr lang="es-CL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sz="800" dirty="0">
                        <a:latin typeface="OCRB" panose="020B0609020202020204" pitchFamily="49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7797297"/>
                  </a:ext>
                </a:extLst>
              </a:tr>
            </a:tbl>
          </a:graphicData>
        </a:graphic>
      </p:graphicFrame>
      <p:pic>
        <p:nvPicPr>
          <p:cNvPr id="55" name="Imagen 54">
            <a:extLst>
              <a:ext uri="{FF2B5EF4-FFF2-40B4-BE49-F238E27FC236}">
                <a16:creationId xmlns:a16="http://schemas.microsoft.com/office/drawing/2014/main" id="{473DF970-CBC1-4013-FB43-FEB924F805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" y="5662309"/>
            <a:ext cx="203319" cy="196965"/>
          </a:xfrm>
          <a:prstGeom prst="rect">
            <a:avLst/>
          </a:prstGeom>
        </p:spPr>
      </p:pic>
      <p:sp>
        <p:nvSpPr>
          <p:cNvPr id="60" name="Rectángulo: una sola esquina cortada 59">
            <a:extLst>
              <a:ext uri="{FF2B5EF4-FFF2-40B4-BE49-F238E27FC236}">
                <a16:creationId xmlns:a16="http://schemas.microsoft.com/office/drawing/2014/main" id="{54C7CE4F-25F6-2A39-A954-9BF002F54B77}"/>
              </a:ext>
            </a:extLst>
          </p:cNvPr>
          <p:cNvSpPr/>
          <p:nvPr/>
        </p:nvSpPr>
        <p:spPr>
          <a:xfrm>
            <a:off x="329184" y="6846457"/>
            <a:ext cx="3099816" cy="1403604"/>
          </a:xfrm>
          <a:prstGeom prst="snip1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200" dirty="0">
              <a:solidFill>
                <a:schemeClr val="tx1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61" name="CuadroTexto 60">
            <a:extLst>
              <a:ext uri="{FF2B5EF4-FFF2-40B4-BE49-F238E27FC236}">
                <a16:creationId xmlns:a16="http://schemas.microsoft.com/office/drawing/2014/main" id="{919B00E0-E884-2C6B-1923-96517050EF06}"/>
              </a:ext>
            </a:extLst>
          </p:cNvPr>
          <p:cNvSpPr txBox="1"/>
          <p:nvPr/>
        </p:nvSpPr>
        <p:spPr>
          <a:xfrm>
            <a:off x="329184" y="6904000"/>
            <a:ext cx="30998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u="sng" dirty="0">
                <a:latin typeface="OCRB" panose="020B0609020202020204" pitchFamily="49" charset="0"/>
              </a:rPr>
              <a:t>_________________________________________</a:t>
            </a:r>
            <a:endParaRPr lang="es-CL" sz="1100" u="sng" dirty="0">
              <a:latin typeface="OCRB" panose="020B0609020202020204" pitchFamily="49" charset="0"/>
            </a:endParaRPr>
          </a:p>
        </p:txBody>
      </p:sp>
      <p:graphicFrame>
        <p:nvGraphicFramePr>
          <p:cNvPr id="62" name="Tabla 12">
            <a:extLst>
              <a:ext uri="{FF2B5EF4-FFF2-40B4-BE49-F238E27FC236}">
                <a16:creationId xmlns:a16="http://schemas.microsoft.com/office/drawing/2014/main" id="{350AFB10-7418-A953-7499-83EFB917110F}"/>
              </a:ext>
            </a:extLst>
          </p:cNvPr>
          <p:cNvGraphicFramePr>
            <a:graphicFrameLocks noGrp="1"/>
          </p:cNvGraphicFramePr>
          <p:nvPr/>
        </p:nvGraphicFramePr>
        <p:xfrm>
          <a:off x="431292" y="7125553"/>
          <a:ext cx="2895600" cy="106680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279192">
                  <a:extLst>
                    <a:ext uri="{9D8B030D-6E8A-4147-A177-3AD203B41FA5}">
                      <a16:colId xmlns:a16="http://schemas.microsoft.com/office/drawing/2014/main" val="4020671186"/>
                    </a:ext>
                  </a:extLst>
                </a:gridCol>
                <a:gridCol w="2616408">
                  <a:extLst>
                    <a:ext uri="{9D8B030D-6E8A-4147-A177-3AD203B41FA5}">
                      <a16:colId xmlns:a16="http://schemas.microsoft.com/office/drawing/2014/main" val="2622965063"/>
                    </a:ext>
                  </a:extLst>
                </a:gridCol>
              </a:tblGrid>
              <a:tr h="162837">
                <a:tc>
                  <a:txBody>
                    <a:bodyPr/>
                    <a:lstStyle/>
                    <a:p>
                      <a:endParaRPr lang="es-CL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sz="800" dirty="0">
                        <a:latin typeface="OCRB" panose="020B0609020202020204" pitchFamily="49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2735026"/>
                  </a:ext>
                </a:extLst>
              </a:tr>
              <a:tr h="162837">
                <a:tc>
                  <a:txBody>
                    <a:bodyPr/>
                    <a:lstStyle/>
                    <a:p>
                      <a:endParaRPr lang="es-CL" sz="8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sz="800" dirty="0">
                        <a:latin typeface="OCRB" panose="020B0609020202020204" pitchFamily="49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9676800"/>
                  </a:ext>
                </a:extLst>
              </a:tr>
              <a:tr h="162837">
                <a:tc>
                  <a:txBody>
                    <a:bodyPr/>
                    <a:lstStyle/>
                    <a:p>
                      <a:endParaRPr lang="es-CL" sz="8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sz="800" dirty="0">
                        <a:latin typeface="OCRB" panose="020B0609020202020204" pitchFamily="49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6356929"/>
                  </a:ext>
                </a:extLst>
              </a:tr>
              <a:tr h="162837">
                <a:tc>
                  <a:txBody>
                    <a:bodyPr/>
                    <a:lstStyle/>
                    <a:p>
                      <a:endParaRPr lang="es-CL" sz="8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sz="800" dirty="0">
                        <a:latin typeface="OCRB" panose="020B0609020202020204" pitchFamily="49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5705238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s-CL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sz="800" dirty="0">
                        <a:latin typeface="OCRB" panose="020B0609020202020204" pitchFamily="49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7797297"/>
                  </a:ext>
                </a:extLst>
              </a:tr>
            </a:tbl>
          </a:graphicData>
        </a:graphic>
      </p:graphicFrame>
      <p:pic>
        <p:nvPicPr>
          <p:cNvPr id="63" name="Imagen 62">
            <a:extLst>
              <a:ext uri="{FF2B5EF4-FFF2-40B4-BE49-F238E27FC236}">
                <a16:creationId xmlns:a16="http://schemas.microsoft.com/office/drawing/2014/main" id="{5E3A8570-75EF-0BA3-1EAA-3187D6CF17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" y="7123456"/>
            <a:ext cx="203319" cy="196965"/>
          </a:xfrm>
          <a:prstGeom prst="rect">
            <a:avLst/>
          </a:prstGeom>
        </p:spPr>
      </p:pic>
      <p:pic>
        <p:nvPicPr>
          <p:cNvPr id="64" name="Imagen 63">
            <a:extLst>
              <a:ext uri="{FF2B5EF4-FFF2-40B4-BE49-F238E27FC236}">
                <a16:creationId xmlns:a16="http://schemas.microsoft.com/office/drawing/2014/main" id="{37050108-7552-BB83-0841-D2CC68B71C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" y="7341447"/>
            <a:ext cx="203319" cy="196965"/>
          </a:xfrm>
          <a:prstGeom prst="rect">
            <a:avLst/>
          </a:prstGeom>
        </p:spPr>
      </p:pic>
      <p:pic>
        <p:nvPicPr>
          <p:cNvPr id="65" name="Imagen 64">
            <a:extLst>
              <a:ext uri="{FF2B5EF4-FFF2-40B4-BE49-F238E27FC236}">
                <a16:creationId xmlns:a16="http://schemas.microsoft.com/office/drawing/2014/main" id="{1F5465DA-1BC3-6D0F-2EC7-F7EF164795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19" y="7558373"/>
            <a:ext cx="203319" cy="196965"/>
          </a:xfrm>
          <a:prstGeom prst="rect">
            <a:avLst/>
          </a:prstGeom>
        </p:spPr>
      </p:pic>
      <p:pic>
        <p:nvPicPr>
          <p:cNvPr id="66" name="Imagen 65">
            <a:extLst>
              <a:ext uri="{FF2B5EF4-FFF2-40B4-BE49-F238E27FC236}">
                <a16:creationId xmlns:a16="http://schemas.microsoft.com/office/drawing/2014/main" id="{8004389E-BFD5-F8D9-57FB-EC14CFE08D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18" y="7765851"/>
            <a:ext cx="203319" cy="196965"/>
          </a:xfrm>
          <a:prstGeom prst="rect">
            <a:avLst/>
          </a:prstGeom>
        </p:spPr>
      </p:pic>
      <p:pic>
        <p:nvPicPr>
          <p:cNvPr id="67" name="Imagen 66">
            <a:extLst>
              <a:ext uri="{FF2B5EF4-FFF2-40B4-BE49-F238E27FC236}">
                <a16:creationId xmlns:a16="http://schemas.microsoft.com/office/drawing/2014/main" id="{9E555A0E-951F-C7CD-29EC-A58518EF11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18" y="7984516"/>
            <a:ext cx="203319" cy="196965"/>
          </a:xfrm>
          <a:prstGeom prst="rect">
            <a:avLst/>
          </a:prstGeom>
        </p:spPr>
      </p:pic>
      <p:sp>
        <p:nvSpPr>
          <p:cNvPr id="68" name="Rectángulo: una sola esquina cortada 67">
            <a:extLst>
              <a:ext uri="{FF2B5EF4-FFF2-40B4-BE49-F238E27FC236}">
                <a16:creationId xmlns:a16="http://schemas.microsoft.com/office/drawing/2014/main" id="{DDA9923B-6345-B821-6685-8016F18D8E55}"/>
              </a:ext>
            </a:extLst>
          </p:cNvPr>
          <p:cNvSpPr/>
          <p:nvPr/>
        </p:nvSpPr>
        <p:spPr>
          <a:xfrm>
            <a:off x="329184" y="8307604"/>
            <a:ext cx="3099816" cy="1403604"/>
          </a:xfrm>
          <a:prstGeom prst="snip1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200" dirty="0">
              <a:solidFill>
                <a:schemeClr val="tx1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69" name="CuadroTexto 68">
            <a:extLst>
              <a:ext uri="{FF2B5EF4-FFF2-40B4-BE49-F238E27FC236}">
                <a16:creationId xmlns:a16="http://schemas.microsoft.com/office/drawing/2014/main" id="{AEFCF55B-074B-04A5-4727-02341EFADE41}"/>
              </a:ext>
            </a:extLst>
          </p:cNvPr>
          <p:cNvSpPr txBox="1"/>
          <p:nvPr/>
        </p:nvSpPr>
        <p:spPr>
          <a:xfrm>
            <a:off x="329184" y="8365147"/>
            <a:ext cx="30998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u="sng" dirty="0"/>
              <a:t>_________________________________________</a:t>
            </a:r>
            <a:endParaRPr lang="es-CL" sz="1100" u="sng" dirty="0"/>
          </a:p>
        </p:txBody>
      </p:sp>
      <p:graphicFrame>
        <p:nvGraphicFramePr>
          <p:cNvPr id="70" name="Tabla 12">
            <a:extLst>
              <a:ext uri="{FF2B5EF4-FFF2-40B4-BE49-F238E27FC236}">
                <a16:creationId xmlns:a16="http://schemas.microsoft.com/office/drawing/2014/main" id="{5C13DB88-2E84-D6B9-EE3C-E48625657523}"/>
              </a:ext>
            </a:extLst>
          </p:cNvPr>
          <p:cNvGraphicFramePr>
            <a:graphicFrameLocks noGrp="1"/>
          </p:cNvGraphicFramePr>
          <p:nvPr/>
        </p:nvGraphicFramePr>
        <p:xfrm>
          <a:off x="431292" y="8551729"/>
          <a:ext cx="2895600" cy="106680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279192">
                  <a:extLst>
                    <a:ext uri="{9D8B030D-6E8A-4147-A177-3AD203B41FA5}">
                      <a16:colId xmlns:a16="http://schemas.microsoft.com/office/drawing/2014/main" val="4020671186"/>
                    </a:ext>
                  </a:extLst>
                </a:gridCol>
                <a:gridCol w="2616408">
                  <a:extLst>
                    <a:ext uri="{9D8B030D-6E8A-4147-A177-3AD203B41FA5}">
                      <a16:colId xmlns:a16="http://schemas.microsoft.com/office/drawing/2014/main" val="2622965063"/>
                    </a:ext>
                  </a:extLst>
                </a:gridCol>
              </a:tblGrid>
              <a:tr h="162837">
                <a:tc>
                  <a:txBody>
                    <a:bodyPr/>
                    <a:lstStyle/>
                    <a:p>
                      <a:endParaRPr lang="es-CL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sz="800" dirty="0">
                        <a:latin typeface="OCRB" panose="020B0609020202020204" pitchFamily="49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2735026"/>
                  </a:ext>
                </a:extLst>
              </a:tr>
              <a:tr h="162837">
                <a:tc>
                  <a:txBody>
                    <a:bodyPr/>
                    <a:lstStyle/>
                    <a:p>
                      <a:endParaRPr lang="es-CL" sz="8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sz="800" dirty="0">
                        <a:latin typeface="OCRB" panose="020B0609020202020204" pitchFamily="49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9676800"/>
                  </a:ext>
                </a:extLst>
              </a:tr>
              <a:tr h="162837">
                <a:tc>
                  <a:txBody>
                    <a:bodyPr/>
                    <a:lstStyle/>
                    <a:p>
                      <a:endParaRPr lang="es-CL" sz="8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sz="800" dirty="0">
                        <a:latin typeface="OCRB" panose="020B0609020202020204" pitchFamily="49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6356929"/>
                  </a:ext>
                </a:extLst>
              </a:tr>
              <a:tr h="162837">
                <a:tc>
                  <a:txBody>
                    <a:bodyPr/>
                    <a:lstStyle/>
                    <a:p>
                      <a:endParaRPr lang="es-CL" sz="8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sz="800" dirty="0">
                        <a:latin typeface="OCRB" panose="020B0609020202020204" pitchFamily="49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5705238"/>
                  </a:ext>
                </a:extLst>
              </a:tr>
              <a:tr h="162837">
                <a:tc>
                  <a:txBody>
                    <a:bodyPr/>
                    <a:lstStyle/>
                    <a:p>
                      <a:endParaRPr lang="es-CL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sz="800" dirty="0">
                        <a:latin typeface="OCRB" panose="020B0609020202020204" pitchFamily="49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7797297"/>
                  </a:ext>
                </a:extLst>
              </a:tr>
            </a:tbl>
          </a:graphicData>
        </a:graphic>
      </p:graphicFrame>
      <p:pic>
        <p:nvPicPr>
          <p:cNvPr id="71" name="Imagen 70">
            <a:extLst>
              <a:ext uri="{FF2B5EF4-FFF2-40B4-BE49-F238E27FC236}">
                <a16:creationId xmlns:a16="http://schemas.microsoft.com/office/drawing/2014/main" id="{8C16A41C-CEE4-4E0B-3D05-52E8AA85B2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" y="8584603"/>
            <a:ext cx="203319" cy="196965"/>
          </a:xfrm>
          <a:prstGeom prst="rect">
            <a:avLst/>
          </a:prstGeom>
        </p:spPr>
      </p:pic>
      <p:pic>
        <p:nvPicPr>
          <p:cNvPr id="72" name="Imagen 71">
            <a:extLst>
              <a:ext uri="{FF2B5EF4-FFF2-40B4-BE49-F238E27FC236}">
                <a16:creationId xmlns:a16="http://schemas.microsoft.com/office/drawing/2014/main" id="{942D9A90-79D4-35C5-DEE5-A958DF0EB7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" y="8802594"/>
            <a:ext cx="203319" cy="196965"/>
          </a:xfrm>
          <a:prstGeom prst="rect">
            <a:avLst/>
          </a:prstGeom>
        </p:spPr>
      </p:pic>
      <p:pic>
        <p:nvPicPr>
          <p:cNvPr id="73" name="Imagen 72">
            <a:extLst>
              <a:ext uri="{FF2B5EF4-FFF2-40B4-BE49-F238E27FC236}">
                <a16:creationId xmlns:a16="http://schemas.microsoft.com/office/drawing/2014/main" id="{CF9D1B63-E5D2-1D86-A810-05EA8DAA3B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19" y="9019520"/>
            <a:ext cx="203319" cy="196965"/>
          </a:xfrm>
          <a:prstGeom prst="rect">
            <a:avLst/>
          </a:prstGeom>
        </p:spPr>
      </p:pic>
      <p:pic>
        <p:nvPicPr>
          <p:cNvPr id="74" name="Imagen 73">
            <a:extLst>
              <a:ext uri="{FF2B5EF4-FFF2-40B4-BE49-F238E27FC236}">
                <a16:creationId xmlns:a16="http://schemas.microsoft.com/office/drawing/2014/main" id="{B2983A6C-04C5-E3B9-5AF4-5B645DCCC9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18" y="9226998"/>
            <a:ext cx="203319" cy="196965"/>
          </a:xfrm>
          <a:prstGeom prst="rect">
            <a:avLst/>
          </a:prstGeom>
        </p:spPr>
      </p:pic>
      <p:pic>
        <p:nvPicPr>
          <p:cNvPr id="75" name="Imagen 74">
            <a:extLst>
              <a:ext uri="{FF2B5EF4-FFF2-40B4-BE49-F238E27FC236}">
                <a16:creationId xmlns:a16="http://schemas.microsoft.com/office/drawing/2014/main" id="{3B2BAF36-435F-E591-2922-6512FED650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18" y="9445663"/>
            <a:ext cx="203319" cy="196965"/>
          </a:xfrm>
          <a:prstGeom prst="rect">
            <a:avLst/>
          </a:prstGeom>
        </p:spPr>
      </p:pic>
      <p:sp>
        <p:nvSpPr>
          <p:cNvPr id="76" name="CuadroTexto 75">
            <a:extLst>
              <a:ext uri="{FF2B5EF4-FFF2-40B4-BE49-F238E27FC236}">
                <a16:creationId xmlns:a16="http://schemas.microsoft.com/office/drawing/2014/main" id="{F3226986-273F-73EC-B662-335AE9439ECA}"/>
              </a:ext>
            </a:extLst>
          </p:cNvPr>
          <p:cNvSpPr txBox="1"/>
          <p:nvPr/>
        </p:nvSpPr>
        <p:spPr>
          <a:xfrm>
            <a:off x="3484954" y="2258318"/>
            <a:ext cx="1050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>
                <a:latin typeface="OCRB" panose="020B0609020202020204" pitchFamily="49" charset="0"/>
              </a:rPr>
              <a:t>Golpes</a:t>
            </a:r>
            <a:endParaRPr lang="es-CL" sz="1400" b="1" dirty="0">
              <a:latin typeface="OCRB" panose="020B0609020202020204" pitchFamily="49" charset="0"/>
            </a:endParaRPr>
          </a:p>
        </p:txBody>
      </p:sp>
      <p:pic>
        <p:nvPicPr>
          <p:cNvPr id="78" name="Imagen 77">
            <a:extLst>
              <a:ext uri="{FF2B5EF4-FFF2-40B4-BE49-F238E27FC236}">
                <a16:creationId xmlns:a16="http://schemas.microsoft.com/office/drawing/2014/main" id="{B2B94863-D4E7-F6A0-4C39-97C16B1EDF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159" y="2274514"/>
            <a:ext cx="752134" cy="229819"/>
          </a:xfrm>
          <a:prstGeom prst="rect">
            <a:avLst/>
          </a:prstGeom>
        </p:spPr>
      </p:pic>
      <p:sp>
        <p:nvSpPr>
          <p:cNvPr id="79" name="CuadroTexto 78">
            <a:extLst>
              <a:ext uri="{FF2B5EF4-FFF2-40B4-BE49-F238E27FC236}">
                <a16:creationId xmlns:a16="http://schemas.microsoft.com/office/drawing/2014/main" id="{12238184-D77D-8583-7D2A-74D8B19477EB}"/>
              </a:ext>
            </a:extLst>
          </p:cNvPr>
          <p:cNvSpPr txBox="1"/>
          <p:nvPr/>
        </p:nvSpPr>
        <p:spPr>
          <a:xfrm>
            <a:off x="3474961" y="2485248"/>
            <a:ext cx="12177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>
                <a:latin typeface="OCRB" panose="020B0609020202020204" pitchFamily="49" charset="0"/>
              </a:rPr>
              <a:t>Condiciones</a:t>
            </a:r>
            <a:endParaRPr lang="es-CL" sz="1400" b="1" dirty="0">
              <a:latin typeface="OCRB" panose="020B0609020202020204" pitchFamily="49" charset="0"/>
            </a:endParaRPr>
          </a:p>
        </p:txBody>
      </p:sp>
      <p:graphicFrame>
        <p:nvGraphicFramePr>
          <p:cNvPr id="80" name="Tabla 80">
            <a:extLst>
              <a:ext uri="{FF2B5EF4-FFF2-40B4-BE49-F238E27FC236}">
                <a16:creationId xmlns:a16="http://schemas.microsoft.com/office/drawing/2014/main" id="{1415E2DD-E496-CBE2-4D11-3B948010F356}"/>
              </a:ext>
            </a:extLst>
          </p:cNvPr>
          <p:cNvGraphicFramePr>
            <a:graphicFrameLocks noGrp="1"/>
          </p:cNvGraphicFramePr>
          <p:nvPr/>
        </p:nvGraphicFramePr>
        <p:xfrm>
          <a:off x="3657322" y="2757708"/>
          <a:ext cx="2871495" cy="6641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38925">
                  <a:extLst>
                    <a:ext uri="{9D8B030D-6E8A-4147-A177-3AD203B41FA5}">
                      <a16:colId xmlns:a16="http://schemas.microsoft.com/office/drawing/2014/main" val="519838514"/>
                    </a:ext>
                  </a:extLst>
                </a:gridCol>
                <a:gridCol w="916285">
                  <a:extLst>
                    <a:ext uri="{9D8B030D-6E8A-4147-A177-3AD203B41FA5}">
                      <a16:colId xmlns:a16="http://schemas.microsoft.com/office/drawing/2014/main" val="1135573706"/>
                    </a:ext>
                  </a:extLst>
                </a:gridCol>
                <a:gridCol w="916285">
                  <a:extLst>
                    <a:ext uri="{9D8B030D-6E8A-4147-A177-3AD203B41FA5}">
                      <a16:colId xmlns:a16="http://schemas.microsoft.com/office/drawing/2014/main" val="1138182657"/>
                    </a:ext>
                  </a:extLst>
                </a:gridCol>
              </a:tblGrid>
              <a:tr h="143510">
                <a:tc>
                  <a:txBody>
                    <a:bodyPr/>
                    <a:lstStyle/>
                    <a:p>
                      <a:r>
                        <a:rPr lang="es-ES" sz="800" dirty="0">
                          <a:latin typeface="OCRB" panose="020B0609020202020204" pitchFamily="49" charset="0"/>
                        </a:rPr>
                        <a:t>Enfadado</a:t>
                      </a:r>
                      <a:endParaRPr lang="es-CL" sz="800" dirty="0">
                        <a:latin typeface="OCRB" panose="020B0609020202020204" pitchFamily="49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sz="800" dirty="0">
                          <a:latin typeface="OCRB" panose="020B0609020202020204" pitchFamily="49" charset="0"/>
                        </a:rPr>
                        <a:t>Confundido</a:t>
                      </a:r>
                      <a:endParaRPr lang="es-CL" sz="800" dirty="0">
                        <a:latin typeface="OCRB" panose="020B0609020202020204" pitchFamily="49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sz="800" dirty="0">
                          <a:latin typeface="OCRB" panose="020B0609020202020204" pitchFamily="49" charset="0"/>
                        </a:rPr>
                        <a:t>Debilitado</a:t>
                      </a:r>
                      <a:endParaRPr lang="es-CL" sz="800" dirty="0">
                        <a:latin typeface="OCRB" panose="020B0609020202020204" pitchFamily="49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9162063"/>
                  </a:ext>
                </a:extLst>
              </a:tr>
              <a:tr h="173140">
                <a:tc>
                  <a:txBody>
                    <a:bodyPr/>
                    <a:lstStyle/>
                    <a:p>
                      <a:r>
                        <a:rPr lang="es-ES" sz="800" dirty="0">
                          <a:latin typeface="OCRB" panose="020B0609020202020204" pitchFamily="49" charset="0"/>
                        </a:rPr>
                        <a:t>Acobardado</a:t>
                      </a:r>
                      <a:endParaRPr lang="es-CL" sz="800" dirty="0">
                        <a:latin typeface="OCRB" panose="020B0609020202020204" pitchFamily="49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sz="800" dirty="0">
                          <a:latin typeface="OCRB" panose="020B0609020202020204" pitchFamily="49" charset="0"/>
                        </a:rPr>
                        <a:t>Contenido</a:t>
                      </a:r>
                      <a:endParaRPr lang="es-CL" sz="800" dirty="0">
                        <a:latin typeface="OCRB" panose="020B0609020202020204" pitchFamily="49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sz="800" dirty="0">
                          <a:latin typeface="OCRB" panose="020B0609020202020204" pitchFamily="49" charset="0"/>
                        </a:rPr>
                        <a:t>Exhausto</a:t>
                      </a:r>
                      <a:endParaRPr lang="es-CL" sz="800" dirty="0">
                        <a:latin typeface="OCRB" panose="020B0609020202020204" pitchFamily="49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281226"/>
                  </a:ext>
                </a:extLst>
              </a:tr>
              <a:tr h="237452">
                <a:tc>
                  <a:txBody>
                    <a:bodyPr/>
                    <a:lstStyle/>
                    <a:p>
                      <a:endParaRPr lang="es-CL" sz="800" dirty="0">
                        <a:latin typeface="OCRB" panose="020B0609020202020204" pitchFamily="49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800" dirty="0">
                        <a:latin typeface="OCRB" panose="020B0609020202020204" pitchFamily="49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800" dirty="0">
                        <a:latin typeface="OCRB" panose="020B0609020202020204" pitchFamily="49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0490258"/>
                  </a:ext>
                </a:extLst>
              </a:tr>
            </a:tbl>
          </a:graphicData>
        </a:graphic>
      </p:graphicFrame>
      <p:sp>
        <p:nvSpPr>
          <p:cNvPr id="81" name="CuadroTexto 80">
            <a:extLst>
              <a:ext uri="{FF2B5EF4-FFF2-40B4-BE49-F238E27FC236}">
                <a16:creationId xmlns:a16="http://schemas.microsoft.com/office/drawing/2014/main" id="{853A8101-B3A8-B893-EFB4-6B0206826F94}"/>
              </a:ext>
            </a:extLst>
          </p:cNvPr>
          <p:cNvSpPr txBox="1"/>
          <p:nvPr/>
        </p:nvSpPr>
        <p:spPr>
          <a:xfrm>
            <a:off x="3476792" y="3491283"/>
            <a:ext cx="12177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>
                <a:latin typeface="OCRB" panose="020B0609020202020204" pitchFamily="49" charset="0"/>
              </a:rPr>
              <a:t>Traumas</a:t>
            </a:r>
            <a:endParaRPr lang="es-CL" sz="1400" b="1" dirty="0">
              <a:latin typeface="OCRB" panose="020B0609020202020204" pitchFamily="49" charset="0"/>
            </a:endParaRPr>
          </a:p>
        </p:txBody>
      </p:sp>
      <p:sp>
        <p:nvSpPr>
          <p:cNvPr id="84" name="CuadroTexto 83">
            <a:extLst>
              <a:ext uri="{FF2B5EF4-FFF2-40B4-BE49-F238E27FC236}">
                <a16:creationId xmlns:a16="http://schemas.microsoft.com/office/drawing/2014/main" id="{31330FBE-B3AA-6051-917D-3ECFBE5D1B87}"/>
              </a:ext>
            </a:extLst>
          </p:cNvPr>
          <p:cNvSpPr txBox="1"/>
          <p:nvPr/>
        </p:nvSpPr>
        <p:spPr>
          <a:xfrm>
            <a:off x="3480255" y="4534720"/>
            <a:ext cx="12177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>
                <a:latin typeface="OCRB" panose="020B0609020202020204" pitchFamily="49" charset="0"/>
              </a:rPr>
              <a:t>Defectos</a:t>
            </a:r>
            <a:endParaRPr lang="es-CL" sz="1400" b="1" dirty="0">
              <a:latin typeface="OCRB" panose="020B0609020202020204" pitchFamily="49" charset="0"/>
            </a:endParaRPr>
          </a:p>
        </p:txBody>
      </p:sp>
      <p:graphicFrame>
        <p:nvGraphicFramePr>
          <p:cNvPr id="85" name="Tabla 84">
            <a:extLst>
              <a:ext uri="{FF2B5EF4-FFF2-40B4-BE49-F238E27FC236}">
                <a16:creationId xmlns:a16="http://schemas.microsoft.com/office/drawing/2014/main" id="{C6DE744E-CC0C-2FE4-C227-50C555A415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7801805"/>
              </p:ext>
            </p:extLst>
          </p:nvPr>
        </p:nvGraphicFramePr>
        <p:xfrm>
          <a:off x="3484954" y="4757185"/>
          <a:ext cx="3188476" cy="42672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307431">
                  <a:extLst>
                    <a:ext uri="{9D8B030D-6E8A-4147-A177-3AD203B41FA5}">
                      <a16:colId xmlns:a16="http://schemas.microsoft.com/office/drawing/2014/main" val="2301352857"/>
                    </a:ext>
                  </a:extLst>
                </a:gridCol>
                <a:gridCol w="2881045">
                  <a:extLst>
                    <a:ext uri="{9D8B030D-6E8A-4147-A177-3AD203B41FA5}">
                      <a16:colId xmlns:a16="http://schemas.microsoft.com/office/drawing/2014/main" val="1773703802"/>
                    </a:ext>
                  </a:extLst>
                </a:gridCol>
              </a:tblGrid>
              <a:tr h="160149">
                <a:tc>
                  <a:txBody>
                    <a:bodyPr/>
                    <a:lstStyle/>
                    <a:p>
                      <a:endParaRPr lang="es-CL" sz="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sz="800" dirty="0">
                          <a:latin typeface="OCRB" panose="020B0609020202020204" pitchFamily="49" charset="0"/>
                        </a:rPr>
                        <a:t>Adicto a la morfina</a:t>
                      </a:r>
                      <a:endParaRPr lang="es-CL" sz="800" dirty="0">
                        <a:latin typeface="OCRB" panose="020B0609020202020204" pitchFamily="49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1301629"/>
                  </a:ext>
                </a:extLst>
              </a:tr>
              <a:tr h="162837">
                <a:tc>
                  <a:txBody>
                    <a:bodyPr/>
                    <a:lstStyle/>
                    <a:p>
                      <a:endParaRPr lang="es-CL" sz="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sz="800" dirty="0">
                          <a:latin typeface="OCRB" panose="020B0609020202020204" pitchFamily="49" charset="0"/>
                        </a:rPr>
                        <a:t>Imprudente, toma riesgos innecesarios</a:t>
                      </a:r>
                      <a:endParaRPr lang="es-CL" sz="800" dirty="0">
                        <a:latin typeface="OCRB" panose="020B0609020202020204" pitchFamily="49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8558453"/>
                  </a:ext>
                </a:extLst>
              </a:tr>
            </a:tbl>
          </a:graphicData>
        </a:graphic>
      </p:graphicFrame>
      <p:pic>
        <p:nvPicPr>
          <p:cNvPr id="87" name="Imagen 86">
            <a:extLst>
              <a:ext uri="{FF2B5EF4-FFF2-40B4-BE49-F238E27FC236}">
                <a16:creationId xmlns:a16="http://schemas.microsoft.com/office/drawing/2014/main" id="{742B61D9-7B7A-5B37-E8B6-C7BB027033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4858" y="4815675"/>
            <a:ext cx="139694" cy="134520"/>
          </a:xfrm>
          <a:prstGeom prst="rect">
            <a:avLst/>
          </a:prstGeom>
        </p:spPr>
      </p:pic>
      <p:pic>
        <p:nvPicPr>
          <p:cNvPr id="88" name="Imagen 87">
            <a:extLst>
              <a:ext uri="{FF2B5EF4-FFF2-40B4-BE49-F238E27FC236}">
                <a16:creationId xmlns:a16="http://schemas.microsoft.com/office/drawing/2014/main" id="{EFC802E2-585A-9446-B3FA-C4D74B4824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4858" y="5016175"/>
            <a:ext cx="139694" cy="134520"/>
          </a:xfrm>
          <a:prstGeom prst="rect">
            <a:avLst/>
          </a:prstGeom>
        </p:spPr>
      </p:pic>
      <p:sp>
        <p:nvSpPr>
          <p:cNvPr id="89" name="CuadroTexto 88">
            <a:extLst>
              <a:ext uri="{FF2B5EF4-FFF2-40B4-BE49-F238E27FC236}">
                <a16:creationId xmlns:a16="http://schemas.microsoft.com/office/drawing/2014/main" id="{BD27EADD-D8AF-30B2-EE53-756E932DB3A8}"/>
              </a:ext>
            </a:extLst>
          </p:cNvPr>
          <p:cNvSpPr txBox="1"/>
          <p:nvPr/>
        </p:nvSpPr>
        <p:spPr>
          <a:xfrm>
            <a:off x="5077673" y="2252461"/>
            <a:ext cx="1050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>
                <a:latin typeface="OCRB" panose="020B0609020202020204" pitchFamily="49" charset="0"/>
              </a:rPr>
              <a:t>Proezas</a:t>
            </a:r>
            <a:endParaRPr lang="es-CL" sz="1400" b="1" dirty="0">
              <a:latin typeface="OCRB" panose="020B0609020202020204" pitchFamily="49" charset="0"/>
            </a:endParaRPr>
          </a:p>
        </p:txBody>
      </p:sp>
      <p:cxnSp>
        <p:nvCxnSpPr>
          <p:cNvPr id="91" name="Conector recto 90">
            <a:extLst>
              <a:ext uri="{FF2B5EF4-FFF2-40B4-BE49-F238E27FC236}">
                <a16:creationId xmlns:a16="http://schemas.microsoft.com/office/drawing/2014/main" id="{286DF37A-3F37-D6C5-9FD4-88454AF47EA8}"/>
              </a:ext>
            </a:extLst>
          </p:cNvPr>
          <p:cNvCxnSpPr/>
          <p:nvPr/>
        </p:nvCxnSpPr>
        <p:spPr>
          <a:xfrm>
            <a:off x="6127963" y="2294830"/>
            <a:ext cx="0" cy="19297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Rectángulo: una sola esquina cortada 91">
            <a:extLst>
              <a:ext uri="{FF2B5EF4-FFF2-40B4-BE49-F238E27FC236}">
                <a16:creationId xmlns:a16="http://schemas.microsoft.com/office/drawing/2014/main" id="{1B5BF365-6392-0A58-7295-F94760809875}"/>
              </a:ext>
            </a:extLst>
          </p:cNvPr>
          <p:cNvSpPr/>
          <p:nvPr/>
        </p:nvSpPr>
        <p:spPr>
          <a:xfrm>
            <a:off x="3582397" y="5322919"/>
            <a:ext cx="3099816" cy="2676403"/>
          </a:xfrm>
          <a:prstGeom prst="snip1Rect">
            <a:avLst>
              <a:gd name="adj" fmla="val 8126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93" name="CuadroTexto 92">
            <a:extLst>
              <a:ext uri="{FF2B5EF4-FFF2-40B4-BE49-F238E27FC236}">
                <a16:creationId xmlns:a16="http://schemas.microsoft.com/office/drawing/2014/main" id="{4283662E-B1C3-7475-D802-F5EC8B9EFC24}"/>
              </a:ext>
            </a:extLst>
          </p:cNvPr>
          <p:cNvSpPr txBox="1"/>
          <p:nvPr/>
        </p:nvSpPr>
        <p:spPr>
          <a:xfrm>
            <a:off x="3582397" y="5315938"/>
            <a:ext cx="309103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dirty="0">
                <a:latin typeface="OCRB" panose="020B0609020202020204" pitchFamily="49" charset="0"/>
              </a:rPr>
              <a:t>Equipo Básico</a:t>
            </a:r>
            <a:endParaRPr lang="es-CL" sz="900" dirty="0">
              <a:latin typeface="OCRB" panose="020B0609020202020204" pitchFamily="49" charset="0"/>
            </a:endParaRPr>
          </a:p>
        </p:txBody>
      </p:sp>
      <p:sp>
        <p:nvSpPr>
          <p:cNvPr id="94" name="CuadroTexto 93">
            <a:extLst>
              <a:ext uri="{FF2B5EF4-FFF2-40B4-BE49-F238E27FC236}">
                <a16:creationId xmlns:a16="http://schemas.microsoft.com/office/drawing/2014/main" id="{B83006F8-7FA8-1B5B-BB1F-8C0AF41CB4E6}"/>
              </a:ext>
            </a:extLst>
          </p:cNvPr>
          <p:cNvSpPr txBox="1"/>
          <p:nvPr/>
        </p:nvSpPr>
        <p:spPr>
          <a:xfrm>
            <a:off x="3557298" y="6152447"/>
            <a:ext cx="309103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dirty="0">
                <a:latin typeface="OCRB" panose="020B0609020202020204" pitchFamily="49" charset="0"/>
              </a:rPr>
              <a:t>Equipo Especial</a:t>
            </a:r>
            <a:endParaRPr lang="es-CL" sz="900" dirty="0">
              <a:latin typeface="OCRB" panose="020B0609020202020204" pitchFamily="49" charset="0"/>
            </a:endParaRPr>
          </a:p>
        </p:txBody>
      </p:sp>
      <p:graphicFrame>
        <p:nvGraphicFramePr>
          <p:cNvPr id="96" name="Tabla 12">
            <a:extLst>
              <a:ext uri="{FF2B5EF4-FFF2-40B4-BE49-F238E27FC236}">
                <a16:creationId xmlns:a16="http://schemas.microsoft.com/office/drawing/2014/main" id="{564998F6-6FF5-847F-210D-26B7278E3E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0432600"/>
              </p:ext>
            </p:extLst>
          </p:nvPr>
        </p:nvGraphicFramePr>
        <p:xfrm>
          <a:off x="3650980" y="6390259"/>
          <a:ext cx="2913185" cy="1463337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4020671186"/>
                    </a:ext>
                  </a:extLst>
                </a:gridCol>
                <a:gridCol w="2704905">
                  <a:extLst>
                    <a:ext uri="{9D8B030D-6E8A-4147-A177-3AD203B41FA5}">
                      <a16:colId xmlns:a16="http://schemas.microsoft.com/office/drawing/2014/main" val="2622965063"/>
                    </a:ext>
                  </a:extLst>
                </a:gridCol>
              </a:tblGrid>
              <a:tr h="360638">
                <a:tc>
                  <a:txBody>
                    <a:bodyPr/>
                    <a:lstStyle/>
                    <a:p>
                      <a:endParaRPr lang="es-CL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800" dirty="0" err="1">
                          <a:latin typeface="OCRB" panose="020B0609020202020204" pitchFamily="49" charset="0"/>
                        </a:rPr>
                        <a:t>Medpack</a:t>
                      </a:r>
                      <a:r>
                        <a:rPr lang="es-ES" sz="800" dirty="0">
                          <a:latin typeface="OCRB" panose="020B0609020202020204" pitchFamily="49" charset="0"/>
                        </a:rPr>
                        <a:t>: Bien equipado, Drogas</a:t>
                      </a:r>
                      <a:endParaRPr lang="es-CL" sz="8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2735026"/>
                  </a:ext>
                </a:extLst>
              </a:tr>
              <a:tr h="381423">
                <a:tc>
                  <a:txBody>
                    <a:bodyPr/>
                    <a:lstStyle/>
                    <a:p>
                      <a:endParaRPr lang="es-CL" sz="8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800" dirty="0">
                          <a:latin typeface="OCRB" panose="020B0609020202020204" pitchFamily="49" charset="0"/>
                        </a:rPr>
                        <a:t>Traje Trauma: Blindado, Respirador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9676800"/>
                  </a:ext>
                </a:extLst>
              </a:tr>
              <a:tr h="360638">
                <a:tc>
                  <a:txBody>
                    <a:bodyPr/>
                    <a:lstStyle/>
                    <a:p>
                      <a:endParaRPr lang="es-CL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800" dirty="0" err="1"/>
                        <a:t>Ciberorganos</a:t>
                      </a:r>
                      <a:r>
                        <a:rPr lang="es-ES" sz="800" dirty="0"/>
                        <a:t>: </a:t>
                      </a:r>
                      <a:r>
                        <a:rPr lang="es-ES" sz="800" dirty="0" err="1"/>
                        <a:t>Defribilador</a:t>
                      </a:r>
                      <a:r>
                        <a:rPr lang="es-ES" sz="800" dirty="0"/>
                        <a:t>, Filtro de toxinas  </a:t>
                      </a:r>
                      <a:endParaRPr lang="es-CL" sz="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6356929"/>
                  </a:ext>
                </a:extLst>
              </a:tr>
              <a:tr h="360638">
                <a:tc>
                  <a:txBody>
                    <a:bodyPr/>
                    <a:lstStyle/>
                    <a:p>
                      <a:endParaRPr lang="es-CL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sz="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5705238"/>
                  </a:ext>
                </a:extLst>
              </a:tr>
            </a:tbl>
          </a:graphicData>
        </a:graphic>
      </p:graphicFrame>
      <p:pic>
        <p:nvPicPr>
          <p:cNvPr id="97" name="Imagen 96">
            <a:extLst>
              <a:ext uri="{FF2B5EF4-FFF2-40B4-BE49-F238E27FC236}">
                <a16:creationId xmlns:a16="http://schemas.microsoft.com/office/drawing/2014/main" id="{DA92CE72-7E87-CE88-6DFF-4D17E516B3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0979" y="6529875"/>
            <a:ext cx="157230" cy="147915"/>
          </a:xfrm>
          <a:prstGeom prst="rect">
            <a:avLst/>
          </a:prstGeom>
        </p:spPr>
      </p:pic>
      <p:pic>
        <p:nvPicPr>
          <p:cNvPr id="98" name="Imagen 97">
            <a:extLst>
              <a:ext uri="{FF2B5EF4-FFF2-40B4-BE49-F238E27FC236}">
                <a16:creationId xmlns:a16="http://schemas.microsoft.com/office/drawing/2014/main" id="{AB65569A-AB0D-8927-0430-54AAA0DA87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0979" y="6874824"/>
            <a:ext cx="157231" cy="147916"/>
          </a:xfrm>
          <a:prstGeom prst="rect">
            <a:avLst/>
          </a:prstGeom>
        </p:spPr>
      </p:pic>
      <p:pic>
        <p:nvPicPr>
          <p:cNvPr id="99" name="Imagen 98">
            <a:extLst>
              <a:ext uri="{FF2B5EF4-FFF2-40B4-BE49-F238E27FC236}">
                <a16:creationId xmlns:a16="http://schemas.microsoft.com/office/drawing/2014/main" id="{093CC5CC-4D02-BEEC-6A5A-1AD45B2910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9181" y="7240127"/>
            <a:ext cx="157232" cy="147917"/>
          </a:xfrm>
          <a:prstGeom prst="rect">
            <a:avLst/>
          </a:prstGeom>
        </p:spPr>
      </p:pic>
      <p:pic>
        <p:nvPicPr>
          <p:cNvPr id="100" name="Imagen 99">
            <a:extLst>
              <a:ext uri="{FF2B5EF4-FFF2-40B4-BE49-F238E27FC236}">
                <a16:creationId xmlns:a16="http://schemas.microsoft.com/office/drawing/2014/main" id="{C7FBA76F-0711-A647-23E0-6854C5CD49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9181" y="7601685"/>
            <a:ext cx="157231" cy="147916"/>
          </a:xfrm>
          <a:prstGeom prst="rect">
            <a:avLst/>
          </a:prstGeom>
        </p:spPr>
      </p:pic>
      <p:sp>
        <p:nvSpPr>
          <p:cNvPr id="117" name="Rectángulo 116">
            <a:extLst>
              <a:ext uri="{FF2B5EF4-FFF2-40B4-BE49-F238E27FC236}">
                <a16:creationId xmlns:a16="http://schemas.microsoft.com/office/drawing/2014/main" id="{1F9098C3-FF18-D920-B796-27B701300C3F}"/>
              </a:ext>
            </a:extLst>
          </p:cNvPr>
          <p:cNvSpPr/>
          <p:nvPr/>
        </p:nvSpPr>
        <p:spPr>
          <a:xfrm>
            <a:off x="3589739" y="8316820"/>
            <a:ext cx="147638" cy="13920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solidFill>
                <a:schemeClr val="tx1"/>
              </a:solidFill>
            </a:endParaRPr>
          </a:p>
        </p:txBody>
      </p:sp>
      <p:sp>
        <p:nvSpPr>
          <p:cNvPr id="118" name="Rectángulo 117">
            <a:extLst>
              <a:ext uri="{FF2B5EF4-FFF2-40B4-BE49-F238E27FC236}">
                <a16:creationId xmlns:a16="http://schemas.microsoft.com/office/drawing/2014/main" id="{82B083F7-FFD2-2102-5B29-24E6D2265D2F}"/>
              </a:ext>
            </a:extLst>
          </p:cNvPr>
          <p:cNvSpPr/>
          <p:nvPr/>
        </p:nvSpPr>
        <p:spPr>
          <a:xfrm>
            <a:off x="3789764" y="8316820"/>
            <a:ext cx="147638" cy="13920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19" name="Rectángulo 118">
            <a:extLst>
              <a:ext uri="{FF2B5EF4-FFF2-40B4-BE49-F238E27FC236}">
                <a16:creationId xmlns:a16="http://schemas.microsoft.com/office/drawing/2014/main" id="{66666FA9-BE8D-A02F-2065-B543A56F25B4}"/>
              </a:ext>
            </a:extLst>
          </p:cNvPr>
          <p:cNvSpPr/>
          <p:nvPr/>
        </p:nvSpPr>
        <p:spPr>
          <a:xfrm>
            <a:off x="3989789" y="8316820"/>
            <a:ext cx="147638" cy="13920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0" name="Rectángulo 119">
            <a:extLst>
              <a:ext uri="{FF2B5EF4-FFF2-40B4-BE49-F238E27FC236}">
                <a16:creationId xmlns:a16="http://schemas.microsoft.com/office/drawing/2014/main" id="{B3F9C715-A1B5-1858-13EE-89C1CBC09D79}"/>
              </a:ext>
            </a:extLst>
          </p:cNvPr>
          <p:cNvSpPr/>
          <p:nvPr/>
        </p:nvSpPr>
        <p:spPr>
          <a:xfrm>
            <a:off x="4189814" y="8316820"/>
            <a:ext cx="147638" cy="13920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1" name="Rectángulo 120">
            <a:extLst>
              <a:ext uri="{FF2B5EF4-FFF2-40B4-BE49-F238E27FC236}">
                <a16:creationId xmlns:a16="http://schemas.microsoft.com/office/drawing/2014/main" id="{B1A4100F-B9D2-8525-68D5-4F4A675ED087}"/>
              </a:ext>
            </a:extLst>
          </p:cNvPr>
          <p:cNvSpPr/>
          <p:nvPr/>
        </p:nvSpPr>
        <p:spPr>
          <a:xfrm>
            <a:off x="4389839" y="8316820"/>
            <a:ext cx="147638" cy="13920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2" name="Rectángulo 121">
            <a:extLst>
              <a:ext uri="{FF2B5EF4-FFF2-40B4-BE49-F238E27FC236}">
                <a16:creationId xmlns:a16="http://schemas.microsoft.com/office/drawing/2014/main" id="{A6921406-0FC9-7CED-D019-2C9DB0491B75}"/>
              </a:ext>
            </a:extLst>
          </p:cNvPr>
          <p:cNvSpPr/>
          <p:nvPr/>
        </p:nvSpPr>
        <p:spPr>
          <a:xfrm>
            <a:off x="4669449" y="8322919"/>
            <a:ext cx="147638" cy="13920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3" name="Rectángulo 122">
            <a:extLst>
              <a:ext uri="{FF2B5EF4-FFF2-40B4-BE49-F238E27FC236}">
                <a16:creationId xmlns:a16="http://schemas.microsoft.com/office/drawing/2014/main" id="{739D06B9-16C0-F323-06E9-1BCA048845B7}"/>
              </a:ext>
            </a:extLst>
          </p:cNvPr>
          <p:cNvSpPr/>
          <p:nvPr/>
        </p:nvSpPr>
        <p:spPr>
          <a:xfrm>
            <a:off x="4869474" y="8322919"/>
            <a:ext cx="147638" cy="13920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4" name="Rectángulo 123">
            <a:extLst>
              <a:ext uri="{FF2B5EF4-FFF2-40B4-BE49-F238E27FC236}">
                <a16:creationId xmlns:a16="http://schemas.microsoft.com/office/drawing/2014/main" id="{F5FFA3D3-B1F2-82B8-930F-4546CD790ECF}"/>
              </a:ext>
            </a:extLst>
          </p:cNvPr>
          <p:cNvSpPr/>
          <p:nvPr/>
        </p:nvSpPr>
        <p:spPr>
          <a:xfrm>
            <a:off x="5069499" y="8322919"/>
            <a:ext cx="147638" cy="13920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5" name="Rectángulo 124">
            <a:extLst>
              <a:ext uri="{FF2B5EF4-FFF2-40B4-BE49-F238E27FC236}">
                <a16:creationId xmlns:a16="http://schemas.microsoft.com/office/drawing/2014/main" id="{2AAF0BF9-2537-2859-DFDA-5A21E8CD7559}"/>
              </a:ext>
            </a:extLst>
          </p:cNvPr>
          <p:cNvSpPr/>
          <p:nvPr/>
        </p:nvSpPr>
        <p:spPr>
          <a:xfrm>
            <a:off x="5269524" y="8322919"/>
            <a:ext cx="147638" cy="13920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6" name="Rectángulo 125">
            <a:extLst>
              <a:ext uri="{FF2B5EF4-FFF2-40B4-BE49-F238E27FC236}">
                <a16:creationId xmlns:a16="http://schemas.microsoft.com/office/drawing/2014/main" id="{3FC919E8-7453-3D0A-7F9C-23957F01AC52}"/>
              </a:ext>
            </a:extLst>
          </p:cNvPr>
          <p:cNvSpPr/>
          <p:nvPr/>
        </p:nvSpPr>
        <p:spPr>
          <a:xfrm>
            <a:off x="5469549" y="8322919"/>
            <a:ext cx="147638" cy="13920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7" name="Rectángulo 126">
            <a:extLst>
              <a:ext uri="{FF2B5EF4-FFF2-40B4-BE49-F238E27FC236}">
                <a16:creationId xmlns:a16="http://schemas.microsoft.com/office/drawing/2014/main" id="{0B4E888C-DD5E-67C9-E645-6C75E5BFF777}"/>
              </a:ext>
            </a:extLst>
          </p:cNvPr>
          <p:cNvSpPr/>
          <p:nvPr/>
        </p:nvSpPr>
        <p:spPr>
          <a:xfrm>
            <a:off x="5749159" y="8322919"/>
            <a:ext cx="147638" cy="13920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8" name="Rectángulo 127">
            <a:extLst>
              <a:ext uri="{FF2B5EF4-FFF2-40B4-BE49-F238E27FC236}">
                <a16:creationId xmlns:a16="http://schemas.microsoft.com/office/drawing/2014/main" id="{293E8DEF-29D9-EB05-2B55-FB7C5D2F0D76}"/>
              </a:ext>
            </a:extLst>
          </p:cNvPr>
          <p:cNvSpPr/>
          <p:nvPr/>
        </p:nvSpPr>
        <p:spPr>
          <a:xfrm>
            <a:off x="5949184" y="8322919"/>
            <a:ext cx="147638" cy="13920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9" name="Rectángulo 128">
            <a:extLst>
              <a:ext uri="{FF2B5EF4-FFF2-40B4-BE49-F238E27FC236}">
                <a16:creationId xmlns:a16="http://schemas.microsoft.com/office/drawing/2014/main" id="{C0C54806-67E5-CE02-54F0-60FC6AE8ACD0}"/>
              </a:ext>
            </a:extLst>
          </p:cNvPr>
          <p:cNvSpPr/>
          <p:nvPr/>
        </p:nvSpPr>
        <p:spPr>
          <a:xfrm>
            <a:off x="6149209" y="8322919"/>
            <a:ext cx="147638" cy="13920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30" name="Rectángulo 129">
            <a:extLst>
              <a:ext uri="{FF2B5EF4-FFF2-40B4-BE49-F238E27FC236}">
                <a16:creationId xmlns:a16="http://schemas.microsoft.com/office/drawing/2014/main" id="{911F030F-9942-78BD-96B4-D1928708A32C}"/>
              </a:ext>
            </a:extLst>
          </p:cNvPr>
          <p:cNvSpPr/>
          <p:nvPr/>
        </p:nvSpPr>
        <p:spPr>
          <a:xfrm>
            <a:off x="6349234" y="8322919"/>
            <a:ext cx="147638" cy="13920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31" name="Rectángulo 130">
            <a:extLst>
              <a:ext uri="{FF2B5EF4-FFF2-40B4-BE49-F238E27FC236}">
                <a16:creationId xmlns:a16="http://schemas.microsoft.com/office/drawing/2014/main" id="{B87F7C65-FE0C-E0F6-C086-73E6563CD53F}"/>
              </a:ext>
            </a:extLst>
          </p:cNvPr>
          <p:cNvSpPr/>
          <p:nvPr/>
        </p:nvSpPr>
        <p:spPr>
          <a:xfrm>
            <a:off x="6549259" y="8322919"/>
            <a:ext cx="147638" cy="13920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cxnSp>
        <p:nvCxnSpPr>
          <p:cNvPr id="132" name="Conector recto 131">
            <a:extLst>
              <a:ext uri="{FF2B5EF4-FFF2-40B4-BE49-F238E27FC236}">
                <a16:creationId xmlns:a16="http://schemas.microsoft.com/office/drawing/2014/main" id="{39673E92-32E0-0EFE-8626-74B7A8F2C053}"/>
              </a:ext>
            </a:extLst>
          </p:cNvPr>
          <p:cNvCxnSpPr/>
          <p:nvPr/>
        </p:nvCxnSpPr>
        <p:spPr>
          <a:xfrm>
            <a:off x="4605156" y="8289140"/>
            <a:ext cx="0" cy="19297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Conector recto 132">
            <a:extLst>
              <a:ext uri="{FF2B5EF4-FFF2-40B4-BE49-F238E27FC236}">
                <a16:creationId xmlns:a16="http://schemas.microsoft.com/office/drawing/2014/main" id="{2BBF6EC9-5086-212F-7AC3-7852BF98F7FF}"/>
              </a:ext>
            </a:extLst>
          </p:cNvPr>
          <p:cNvCxnSpPr/>
          <p:nvPr/>
        </p:nvCxnSpPr>
        <p:spPr>
          <a:xfrm>
            <a:off x="5683862" y="8289140"/>
            <a:ext cx="0" cy="19297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Rectángulo 140">
            <a:extLst>
              <a:ext uri="{FF2B5EF4-FFF2-40B4-BE49-F238E27FC236}">
                <a16:creationId xmlns:a16="http://schemas.microsoft.com/office/drawing/2014/main" id="{AB5C5C8A-44C5-D329-DB77-27302CCECE2F}"/>
              </a:ext>
            </a:extLst>
          </p:cNvPr>
          <p:cNvSpPr/>
          <p:nvPr/>
        </p:nvSpPr>
        <p:spPr>
          <a:xfrm>
            <a:off x="3580177" y="2801362"/>
            <a:ext cx="147638" cy="13920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42" name="Rectángulo 141">
            <a:extLst>
              <a:ext uri="{FF2B5EF4-FFF2-40B4-BE49-F238E27FC236}">
                <a16:creationId xmlns:a16="http://schemas.microsoft.com/office/drawing/2014/main" id="{5A7B937A-EA5F-F77E-6080-498F9114FED1}"/>
              </a:ext>
            </a:extLst>
          </p:cNvPr>
          <p:cNvSpPr/>
          <p:nvPr/>
        </p:nvSpPr>
        <p:spPr>
          <a:xfrm>
            <a:off x="3580177" y="3015645"/>
            <a:ext cx="147638" cy="13920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43" name="Rectángulo 142">
            <a:extLst>
              <a:ext uri="{FF2B5EF4-FFF2-40B4-BE49-F238E27FC236}">
                <a16:creationId xmlns:a16="http://schemas.microsoft.com/office/drawing/2014/main" id="{F7486C9D-E7B5-938C-31A5-5F737869E174}"/>
              </a:ext>
            </a:extLst>
          </p:cNvPr>
          <p:cNvSpPr/>
          <p:nvPr/>
        </p:nvSpPr>
        <p:spPr>
          <a:xfrm>
            <a:off x="3580177" y="3236096"/>
            <a:ext cx="147638" cy="13920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44" name="Rectángulo 143">
            <a:extLst>
              <a:ext uri="{FF2B5EF4-FFF2-40B4-BE49-F238E27FC236}">
                <a16:creationId xmlns:a16="http://schemas.microsoft.com/office/drawing/2014/main" id="{40436929-1421-FD1B-D45A-CAA3EFFEE8D4}"/>
              </a:ext>
            </a:extLst>
          </p:cNvPr>
          <p:cNvSpPr/>
          <p:nvPr/>
        </p:nvSpPr>
        <p:spPr>
          <a:xfrm>
            <a:off x="4586934" y="2806750"/>
            <a:ext cx="147638" cy="13920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45" name="Rectángulo 144">
            <a:extLst>
              <a:ext uri="{FF2B5EF4-FFF2-40B4-BE49-F238E27FC236}">
                <a16:creationId xmlns:a16="http://schemas.microsoft.com/office/drawing/2014/main" id="{C57E6217-E0D9-EDC6-E711-79AC8323E680}"/>
              </a:ext>
            </a:extLst>
          </p:cNvPr>
          <p:cNvSpPr/>
          <p:nvPr/>
        </p:nvSpPr>
        <p:spPr>
          <a:xfrm>
            <a:off x="4586934" y="3021033"/>
            <a:ext cx="147638" cy="13920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46" name="Rectángulo 145">
            <a:extLst>
              <a:ext uri="{FF2B5EF4-FFF2-40B4-BE49-F238E27FC236}">
                <a16:creationId xmlns:a16="http://schemas.microsoft.com/office/drawing/2014/main" id="{FDD77DFD-65E0-92FE-2D01-4B0871AB3B7F}"/>
              </a:ext>
            </a:extLst>
          </p:cNvPr>
          <p:cNvSpPr/>
          <p:nvPr/>
        </p:nvSpPr>
        <p:spPr>
          <a:xfrm>
            <a:off x="4586934" y="3241484"/>
            <a:ext cx="147638" cy="13920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47" name="Rectángulo 146">
            <a:extLst>
              <a:ext uri="{FF2B5EF4-FFF2-40B4-BE49-F238E27FC236}">
                <a16:creationId xmlns:a16="http://schemas.microsoft.com/office/drawing/2014/main" id="{302DFF35-FFE5-6DB8-CEF1-1D8470A933EB}"/>
              </a:ext>
            </a:extLst>
          </p:cNvPr>
          <p:cNvSpPr/>
          <p:nvPr/>
        </p:nvSpPr>
        <p:spPr>
          <a:xfrm>
            <a:off x="5485086" y="2797880"/>
            <a:ext cx="147638" cy="13920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48" name="Rectángulo 147">
            <a:extLst>
              <a:ext uri="{FF2B5EF4-FFF2-40B4-BE49-F238E27FC236}">
                <a16:creationId xmlns:a16="http://schemas.microsoft.com/office/drawing/2014/main" id="{4F30934C-9239-8B17-5AE3-2677BECB0498}"/>
              </a:ext>
            </a:extLst>
          </p:cNvPr>
          <p:cNvSpPr/>
          <p:nvPr/>
        </p:nvSpPr>
        <p:spPr>
          <a:xfrm>
            <a:off x="5485086" y="3012163"/>
            <a:ext cx="147638" cy="13920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49" name="Rectángulo 148">
            <a:extLst>
              <a:ext uri="{FF2B5EF4-FFF2-40B4-BE49-F238E27FC236}">
                <a16:creationId xmlns:a16="http://schemas.microsoft.com/office/drawing/2014/main" id="{641693D7-8388-9B5E-00DE-9609E6B4D83F}"/>
              </a:ext>
            </a:extLst>
          </p:cNvPr>
          <p:cNvSpPr/>
          <p:nvPr/>
        </p:nvSpPr>
        <p:spPr>
          <a:xfrm>
            <a:off x="5485086" y="3232614"/>
            <a:ext cx="147638" cy="13920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50" name="Rectángulo: una sola esquina cortada 149">
            <a:extLst>
              <a:ext uri="{FF2B5EF4-FFF2-40B4-BE49-F238E27FC236}">
                <a16:creationId xmlns:a16="http://schemas.microsoft.com/office/drawing/2014/main" id="{E7A0300E-B322-2942-7101-8022673A4451}"/>
              </a:ext>
            </a:extLst>
          </p:cNvPr>
          <p:cNvSpPr/>
          <p:nvPr/>
        </p:nvSpPr>
        <p:spPr>
          <a:xfrm>
            <a:off x="3589739" y="8626757"/>
            <a:ext cx="3083691" cy="1084450"/>
          </a:xfrm>
          <a:prstGeom prst="snip1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151" name="CuadroTexto 150">
            <a:extLst>
              <a:ext uri="{FF2B5EF4-FFF2-40B4-BE49-F238E27FC236}">
                <a16:creationId xmlns:a16="http://schemas.microsoft.com/office/drawing/2014/main" id="{38339F9A-71DB-003B-2166-E2BB48BC6A4A}"/>
              </a:ext>
            </a:extLst>
          </p:cNvPr>
          <p:cNvSpPr txBox="1"/>
          <p:nvPr/>
        </p:nvSpPr>
        <p:spPr>
          <a:xfrm>
            <a:off x="3479695" y="8015479"/>
            <a:ext cx="21374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>
                <a:latin typeface="OCRB" panose="020B0609020202020204" pitchFamily="49" charset="0"/>
              </a:rPr>
              <a:t>Puntos experiencia</a:t>
            </a:r>
            <a:endParaRPr lang="es-CL" sz="1400" b="1" dirty="0">
              <a:latin typeface="OCRB" panose="020B0609020202020204" pitchFamily="49" charset="0"/>
            </a:endParaRPr>
          </a:p>
        </p:txBody>
      </p:sp>
      <p:sp>
        <p:nvSpPr>
          <p:cNvPr id="152" name="CuadroTexto 151">
            <a:extLst>
              <a:ext uri="{FF2B5EF4-FFF2-40B4-BE49-F238E27FC236}">
                <a16:creationId xmlns:a16="http://schemas.microsoft.com/office/drawing/2014/main" id="{C5CF543F-A9C4-B2F5-9DD6-2852173B9456}"/>
              </a:ext>
            </a:extLst>
          </p:cNvPr>
          <p:cNvSpPr txBox="1"/>
          <p:nvPr/>
        </p:nvSpPr>
        <p:spPr>
          <a:xfrm>
            <a:off x="3541696" y="8611836"/>
            <a:ext cx="21374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>
                <a:latin typeface="OCRB" panose="020B0609020202020204" pitchFamily="49" charset="0"/>
              </a:rPr>
              <a:t>Impulso</a:t>
            </a:r>
            <a:endParaRPr lang="es-CL" sz="1400" b="1" dirty="0">
              <a:latin typeface="OCRB" panose="020B0609020202020204" pitchFamily="49" charset="0"/>
            </a:endParaRPr>
          </a:p>
        </p:txBody>
      </p:sp>
      <p:sp>
        <p:nvSpPr>
          <p:cNvPr id="153" name="Rectángulo 152">
            <a:extLst>
              <a:ext uri="{FF2B5EF4-FFF2-40B4-BE49-F238E27FC236}">
                <a16:creationId xmlns:a16="http://schemas.microsoft.com/office/drawing/2014/main" id="{D1A9EEA2-4207-1984-27B7-F6DBDB30C195}"/>
              </a:ext>
            </a:extLst>
          </p:cNvPr>
          <p:cNvSpPr/>
          <p:nvPr/>
        </p:nvSpPr>
        <p:spPr>
          <a:xfrm>
            <a:off x="4143193" y="9504071"/>
            <a:ext cx="147638" cy="13920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solidFill>
                <a:schemeClr val="tx1"/>
              </a:solidFill>
            </a:endParaRPr>
          </a:p>
        </p:txBody>
      </p:sp>
      <p:sp>
        <p:nvSpPr>
          <p:cNvPr id="154" name="Rectángulo 153">
            <a:extLst>
              <a:ext uri="{FF2B5EF4-FFF2-40B4-BE49-F238E27FC236}">
                <a16:creationId xmlns:a16="http://schemas.microsoft.com/office/drawing/2014/main" id="{3FC4904E-A808-DF4C-5435-11351FD87475}"/>
              </a:ext>
            </a:extLst>
          </p:cNvPr>
          <p:cNvSpPr/>
          <p:nvPr/>
        </p:nvSpPr>
        <p:spPr>
          <a:xfrm>
            <a:off x="4343218" y="9504071"/>
            <a:ext cx="147638" cy="13920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55" name="Rectángulo 154">
            <a:extLst>
              <a:ext uri="{FF2B5EF4-FFF2-40B4-BE49-F238E27FC236}">
                <a16:creationId xmlns:a16="http://schemas.microsoft.com/office/drawing/2014/main" id="{A44D24CB-E437-33D1-BF83-17EBFCABF97A}"/>
              </a:ext>
            </a:extLst>
          </p:cNvPr>
          <p:cNvSpPr/>
          <p:nvPr/>
        </p:nvSpPr>
        <p:spPr>
          <a:xfrm>
            <a:off x="4543243" y="9504071"/>
            <a:ext cx="147638" cy="13920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56" name="Rectángulo 155">
            <a:extLst>
              <a:ext uri="{FF2B5EF4-FFF2-40B4-BE49-F238E27FC236}">
                <a16:creationId xmlns:a16="http://schemas.microsoft.com/office/drawing/2014/main" id="{2765418E-647F-C8E5-A573-AF70824CDD45}"/>
              </a:ext>
            </a:extLst>
          </p:cNvPr>
          <p:cNvSpPr/>
          <p:nvPr/>
        </p:nvSpPr>
        <p:spPr>
          <a:xfrm>
            <a:off x="4743268" y="9504071"/>
            <a:ext cx="147638" cy="13920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57" name="Rectángulo 156">
            <a:extLst>
              <a:ext uri="{FF2B5EF4-FFF2-40B4-BE49-F238E27FC236}">
                <a16:creationId xmlns:a16="http://schemas.microsoft.com/office/drawing/2014/main" id="{090FAEBE-768C-4035-FF7C-2A5711872067}"/>
              </a:ext>
            </a:extLst>
          </p:cNvPr>
          <p:cNvSpPr/>
          <p:nvPr/>
        </p:nvSpPr>
        <p:spPr>
          <a:xfrm>
            <a:off x="4943293" y="9504071"/>
            <a:ext cx="147638" cy="13920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58" name="Rectángulo 157">
            <a:extLst>
              <a:ext uri="{FF2B5EF4-FFF2-40B4-BE49-F238E27FC236}">
                <a16:creationId xmlns:a16="http://schemas.microsoft.com/office/drawing/2014/main" id="{A4704D95-DE80-7A86-187F-56CA272EFDC4}"/>
              </a:ext>
            </a:extLst>
          </p:cNvPr>
          <p:cNvSpPr/>
          <p:nvPr/>
        </p:nvSpPr>
        <p:spPr>
          <a:xfrm>
            <a:off x="5149084" y="9504201"/>
            <a:ext cx="147638" cy="13920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59" name="Rectángulo 158">
            <a:extLst>
              <a:ext uri="{FF2B5EF4-FFF2-40B4-BE49-F238E27FC236}">
                <a16:creationId xmlns:a16="http://schemas.microsoft.com/office/drawing/2014/main" id="{E988D03B-0079-A940-29C1-4B5E8784EF46}"/>
              </a:ext>
            </a:extLst>
          </p:cNvPr>
          <p:cNvSpPr/>
          <p:nvPr/>
        </p:nvSpPr>
        <p:spPr>
          <a:xfrm>
            <a:off x="5349109" y="9504201"/>
            <a:ext cx="147638" cy="13920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60" name="Rectángulo 159">
            <a:extLst>
              <a:ext uri="{FF2B5EF4-FFF2-40B4-BE49-F238E27FC236}">
                <a16:creationId xmlns:a16="http://schemas.microsoft.com/office/drawing/2014/main" id="{9D0BA908-D067-F049-D1AE-C1A3106963EF}"/>
              </a:ext>
            </a:extLst>
          </p:cNvPr>
          <p:cNvSpPr/>
          <p:nvPr/>
        </p:nvSpPr>
        <p:spPr>
          <a:xfrm>
            <a:off x="5549134" y="9504201"/>
            <a:ext cx="147638" cy="13920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61" name="Rectángulo 160">
            <a:extLst>
              <a:ext uri="{FF2B5EF4-FFF2-40B4-BE49-F238E27FC236}">
                <a16:creationId xmlns:a16="http://schemas.microsoft.com/office/drawing/2014/main" id="{1988BD1C-25D8-E468-2296-4E7828DF10A8}"/>
              </a:ext>
            </a:extLst>
          </p:cNvPr>
          <p:cNvSpPr/>
          <p:nvPr/>
        </p:nvSpPr>
        <p:spPr>
          <a:xfrm>
            <a:off x="5749159" y="9504201"/>
            <a:ext cx="147638" cy="13920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62" name="Rectángulo 161">
            <a:extLst>
              <a:ext uri="{FF2B5EF4-FFF2-40B4-BE49-F238E27FC236}">
                <a16:creationId xmlns:a16="http://schemas.microsoft.com/office/drawing/2014/main" id="{5D244AFB-CABD-5276-1820-ABEC3625C53E}"/>
              </a:ext>
            </a:extLst>
          </p:cNvPr>
          <p:cNvSpPr/>
          <p:nvPr/>
        </p:nvSpPr>
        <p:spPr>
          <a:xfrm>
            <a:off x="5949184" y="9504201"/>
            <a:ext cx="147638" cy="13920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aphicFrame>
        <p:nvGraphicFramePr>
          <p:cNvPr id="167" name="Tabla 166">
            <a:extLst>
              <a:ext uri="{FF2B5EF4-FFF2-40B4-BE49-F238E27FC236}">
                <a16:creationId xmlns:a16="http://schemas.microsoft.com/office/drawing/2014/main" id="{4D7283FF-2E07-3BB9-DE60-A5BCEF9CE267}"/>
              </a:ext>
            </a:extLst>
          </p:cNvPr>
          <p:cNvGraphicFramePr>
            <a:graphicFrameLocks noGrp="1"/>
          </p:cNvGraphicFramePr>
          <p:nvPr/>
        </p:nvGraphicFramePr>
        <p:xfrm>
          <a:off x="3484954" y="3747171"/>
          <a:ext cx="3188476" cy="85344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307431">
                  <a:extLst>
                    <a:ext uri="{9D8B030D-6E8A-4147-A177-3AD203B41FA5}">
                      <a16:colId xmlns:a16="http://schemas.microsoft.com/office/drawing/2014/main" val="2301352857"/>
                    </a:ext>
                  </a:extLst>
                </a:gridCol>
                <a:gridCol w="2881045">
                  <a:extLst>
                    <a:ext uri="{9D8B030D-6E8A-4147-A177-3AD203B41FA5}">
                      <a16:colId xmlns:a16="http://schemas.microsoft.com/office/drawing/2014/main" val="1773703802"/>
                    </a:ext>
                  </a:extLst>
                </a:gridCol>
              </a:tblGrid>
              <a:tr h="160149">
                <a:tc>
                  <a:txBody>
                    <a:bodyPr/>
                    <a:lstStyle/>
                    <a:p>
                      <a:endParaRPr lang="es-CL" sz="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800" dirty="0">
                        <a:latin typeface="OCRB" panose="020B0609020202020204" pitchFamily="49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1301629"/>
                  </a:ext>
                </a:extLst>
              </a:tr>
              <a:tr h="162837">
                <a:tc>
                  <a:txBody>
                    <a:bodyPr/>
                    <a:lstStyle/>
                    <a:p>
                      <a:endParaRPr lang="es-CL" sz="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800" dirty="0">
                        <a:latin typeface="OCRB" panose="020B0609020202020204" pitchFamily="49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8558453"/>
                  </a:ext>
                </a:extLst>
              </a:tr>
              <a:tr h="162837">
                <a:tc>
                  <a:txBody>
                    <a:bodyPr/>
                    <a:lstStyle/>
                    <a:p>
                      <a:endParaRPr lang="es-CL" sz="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800" dirty="0">
                        <a:latin typeface="OCRB" panose="020B0609020202020204" pitchFamily="49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86733708"/>
                  </a:ext>
                </a:extLst>
              </a:tr>
              <a:tr h="162837">
                <a:tc>
                  <a:txBody>
                    <a:bodyPr/>
                    <a:lstStyle/>
                    <a:p>
                      <a:endParaRPr lang="es-CL" sz="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800" dirty="0">
                        <a:latin typeface="OCRB" panose="020B0609020202020204" pitchFamily="49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9546702"/>
                  </a:ext>
                </a:extLst>
              </a:tr>
            </a:tbl>
          </a:graphicData>
        </a:graphic>
      </p:graphicFrame>
      <p:pic>
        <p:nvPicPr>
          <p:cNvPr id="168" name="Imagen 167">
            <a:extLst>
              <a:ext uri="{FF2B5EF4-FFF2-40B4-BE49-F238E27FC236}">
                <a16:creationId xmlns:a16="http://schemas.microsoft.com/office/drawing/2014/main" id="{E67763EE-9566-16F7-5DBC-B90E9845B7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4858" y="3805661"/>
            <a:ext cx="139694" cy="134520"/>
          </a:xfrm>
          <a:prstGeom prst="rect">
            <a:avLst/>
          </a:prstGeom>
        </p:spPr>
      </p:pic>
      <p:pic>
        <p:nvPicPr>
          <p:cNvPr id="169" name="Imagen 168">
            <a:extLst>
              <a:ext uri="{FF2B5EF4-FFF2-40B4-BE49-F238E27FC236}">
                <a16:creationId xmlns:a16="http://schemas.microsoft.com/office/drawing/2014/main" id="{084DD4C6-F2E3-8AC4-C43F-0F35EEE69C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4858" y="4006161"/>
            <a:ext cx="139694" cy="134520"/>
          </a:xfrm>
          <a:prstGeom prst="rect">
            <a:avLst/>
          </a:prstGeom>
        </p:spPr>
      </p:pic>
      <p:pic>
        <p:nvPicPr>
          <p:cNvPr id="170" name="Imagen 169">
            <a:extLst>
              <a:ext uri="{FF2B5EF4-FFF2-40B4-BE49-F238E27FC236}">
                <a16:creationId xmlns:a16="http://schemas.microsoft.com/office/drawing/2014/main" id="{61A5360D-29CE-9202-D1A9-5C31EFF062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6734" y="4206661"/>
            <a:ext cx="139694" cy="134520"/>
          </a:xfrm>
          <a:prstGeom prst="rect">
            <a:avLst/>
          </a:prstGeom>
        </p:spPr>
      </p:pic>
      <p:pic>
        <p:nvPicPr>
          <p:cNvPr id="171" name="Imagen 170">
            <a:extLst>
              <a:ext uri="{FF2B5EF4-FFF2-40B4-BE49-F238E27FC236}">
                <a16:creationId xmlns:a16="http://schemas.microsoft.com/office/drawing/2014/main" id="{8B93BE7C-BC39-E99A-C0F0-662924563D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4858" y="4400809"/>
            <a:ext cx="139694" cy="134520"/>
          </a:xfrm>
          <a:prstGeom prst="rect">
            <a:avLst/>
          </a:prstGeom>
        </p:spPr>
      </p:pic>
      <p:pic>
        <p:nvPicPr>
          <p:cNvPr id="175" name="Imagen 174">
            <a:extLst>
              <a:ext uri="{FF2B5EF4-FFF2-40B4-BE49-F238E27FC236}">
                <a16:creationId xmlns:a16="http://schemas.microsoft.com/office/drawing/2014/main" id="{62FA8D96-37F8-F1E1-D156-7893C94B5C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7722" y="27044"/>
            <a:ext cx="1099199" cy="289990"/>
          </a:xfrm>
          <a:prstGeom prst="rect">
            <a:avLst/>
          </a:prstGeom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id="{FD4EDC76-7DB4-A4C7-887F-9648A20B5879}"/>
              </a:ext>
            </a:extLst>
          </p:cNvPr>
          <p:cNvSpPr txBox="1"/>
          <p:nvPr/>
        </p:nvSpPr>
        <p:spPr>
          <a:xfrm>
            <a:off x="3657321" y="5573658"/>
            <a:ext cx="29297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 err="1">
                <a:latin typeface="OCRB" panose="020B0609020202020204" pitchFamily="49" charset="0"/>
              </a:rPr>
              <a:t>Escaner</a:t>
            </a:r>
            <a:r>
              <a:rPr lang="es-ES" sz="1000" dirty="0">
                <a:latin typeface="OCRB" panose="020B0609020202020204" pitchFamily="49" charset="0"/>
              </a:rPr>
              <a:t> biomédico, Subfusil</a:t>
            </a:r>
            <a:endParaRPr lang="es-CL" sz="1000" dirty="0">
              <a:latin typeface="OCRB" panose="020B0609020202020204" pitchFamily="49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E629BCA-D44C-ADF9-16B9-88B533BDE3A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8816" y="372390"/>
            <a:ext cx="1800000" cy="1800000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877CBD23-B633-8CDA-C7E8-0B7674CD32C9}"/>
              </a:ext>
            </a:extLst>
          </p:cNvPr>
          <p:cNvSpPr txBox="1"/>
          <p:nvPr/>
        </p:nvSpPr>
        <p:spPr>
          <a:xfrm>
            <a:off x="3596104" y="8871781"/>
            <a:ext cx="29297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latin typeface="OCRB" panose="020B0609020202020204" pitchFamily="49" charset="0"/>
              </a:rPr>
              <a:t>Encontrar a los asesinos de su hermana</a:t>
            </a:r>
            <a:endParaRPr lang="es-CL" sz="1000" dirty="0">
              <a:latin typeface="OCRB" panose="020B0609020202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49650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: una sola esquina cortada 3">
            <a:extLst>
              <a:ext uri="{FF2B5EF4-FFF2-40B4-BE49-F238E27FC236}">
                <a16:creationId xmlns:a16="http://schemas.microsoft.com/office/drawing/2014/main" id="{F6289A13-BCDF-4602-D9C5-BE4F12BF2BDF}"/>
              </a:ext>
            </a:extLst>
          </p:cNvPr>
          <p:cNvSpPr/>
          <p:nvPr/>
        </p:nvSpPr>
        <p:spPr>
          <a:xfrm>
            <a:off x="329183" y="341376"/>
            <a:ext cx="4223831" cy="329184"/>
          </a:xfrm>
          <a:prstGeom prst="snip1Rect">
            <a:avLst>
              <a:gd name="adj" fmla="val 50000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s-CL" sz="1200" dirty="0">
                <a:solidFill>
                  <a:sysClr val="windowText" lastClr="000000"/>
                </a:solidFill>
                <a:effectLst/>
                <a:latin typeface="OCRB" panose="020B0609020202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Jack "El Ojo Perspicaz"</a:t>
            </a:r>
            <a:endParaRPr lang="es-CL" sz="900" b="1" dirty="0">
              <a:solidFill>
                <a:sysClr val="windowText" lastClr="000000"/>
              </a:solidFill>
              <a:latin typeface="OCRB" panose="020B0609020202020204" pitchFamily="49" charset="0"/>
            </a:endParaRPr>
          </a:p>
        </p:txBody>
      </p:sp>
      <p:sp>
        <p:nvSpPr>
          <p:cNvPr id="5" name="Rectángulo: una sola esquina cortada 4">
            <a:extLst>
              <a:ext uri="{FF2B5EF4-FFF2-40B4-BE49-F238E27FC236}">
                <a16:creationId xmlns:a16="http://schemas.microsoft.com/office/drawing/2014/main" id="{1BAEE9B5-E0F4-9B95-768D-E61C42305491}"/>
              </a:ext>
            </a:extLst>
          </p:cNvPr>
          <p:cNvSpPr/>
          <p:nvPr/>
        </p:nvSpPr>
        <p:spPr>
          <a:xfrm>
            <a:off x="329184" y="670560"/>
            <a:ext cx="4287372" cy="1542925"/>
          </a:xfrm>
          <a:prstGeom prst="snip1Rect">
            <a:avLst>
              <a:gd name="adj" fmla="val 9107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s-ES" sz="1100" dirty="0">
                <a:solidFill>
                  <a:sysClr val="windowText" lastClr="000000"/>
                </a:solidFill>
                <a:latin typeface="OCRB" panose="020B0609020202020204" pitchFamily="49" charset="0"/>
              </a:rPr>
              <a:t>Jack es un </a:t>
            </a:r>
            <a:r>
              <a:rPr lang="es-ES" sz="1100" dirty="0" err="1">
                <a:solidFill>
                  <a:sysClr val="windowText" lastClr="000000"/>
                </a:solidFill>
                <a:latin typeface="OCRB" panose="020B0609020202020204" pitchFamily="49" charset="0"/>
              </a:rPr>
              <a:t>exdetective</a:t>
            </a:r>
            <a:r>
              <a:rPr lang="es-ES" sz="1100" dirty="0">
                <a:solidFill>
                  <a:sysClr val="windowText" lastClr="000000"/>
                </a:solidFill>
                <a:latin typeface="OCRB" panose="020B0609020202020204" pitchFamily="49" charset="0"/>
              </a:rPr>
              <a:t> de la policía que dejó el cuerpo después de un caso traumático. Ahora trabaja como detective privado, resolviendo casos complicados y desentrañando misterios en las calles oscuras de la ciudad. Su instinto agudo y su habilidad para conectar piezas sueltas lo convierten en un investigador excepcional.</a:t>
            </a:r>
            <a:endParaRPr lang="es-CL" sz="1100" dirty="0">
              <a:solidFill>
                <a:sysClr val="windowText" lastClr="000000"/>
              </a:solidFill>
              <a:latin typeface="OCRB" panose="020B0609020202020204" pitchFamily="49" charset="0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45AC46AF-3BA6-5029-16B8-CF0509815D93}"/>
              </a:ext>
            </a:extLst>
          </p:cNvPr>
          <p:cNvSpPr/>
          <p:nvPr/>
        </p:nvSpPr>
        <p:spPr>
          <a:xfrm>
            <a:off x="4710879" y="341376"/>
            <a:ext cx="1876166" cy="187210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49CCCDE4-0507-E27B-C572-FB6178F9E958}"/>
              </a:ext>
            </a:extLst>
          </p:cNvPr>
          <p:cNvSpPr txBox="1"/>
          <p:nvPr/>
        </p:nvSpPr>
        <p:spPr>
          <a:xfrm>
            <a:off x="329184" y="2213485"/>
            <a:ext cx="30998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>
                <a:latin typeface="OCRB" panose="020B0604020202020204" pitchFamily="49" charset="0"/>
              </a:rPr>
              <a:t>Marcas</a:t>
            </a:r>
            <a:endParaRPr lang="es-CL" sz="1200" b="1" dirty="0">
              <a:latin typeface="OCRB" panose="020B0604020202020204" pitchFamily="49" charset="0"/>
            </a:endParaRPr>
          </a:p>
        </p:txBody>
      </p:sp>
      <p:sp>
        <p:nvSpPr>
          <p:cNvPr id="8" name="Rectángulo: una sola esquina cortada 7">
            <a:extLst>
              <a:ext uri="{FF2B5EF4-FFF2-40B4-BE49-F238E27FC236}">
                <a16:creationId xmlns:a16="http://schemas.microsoft.com/office/drawing/2014/main" id="{16D2D33D-BAC1-BFE7-E244-1B96F43DDE06}"/>
              </a:ext>
            </a:extLst>
          </p:cNvPr>
          <p:cNvSpPr/>
          <p:nvPr/>
        </p:nvSpPr>
        <p:spPr>
          <a:xfrm>
            <a:off x="329184" y="2487805"/>
            <a:ext cx="3099816" cy="1403604"/>
          </a:xfrm>
          <a:prstGeom prst="snip1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200" dirty="0">
              <a:solidFill>
                <a:schemeClr val="tx1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A2B6E3A5-08FC-5265-1A2D-EBF3E79E8B03}"/>
              </a:ext>
            </a:extLst>
          </p:cNvPr>
          <p:cNvSpPr txBox="1"/>
          <p:nvPr/>
        </p:nvSpPr>
        <p:spPr>
          <a:xfrm>
            <a:off x="329184" y="2545348"/>
            <a:ext cx="30998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u="sng" dirty="0">
                <a:latin typeface="OCRB" panose="020B0609020202020204" pitchFamily="49" charset="0"/>
              </a:rPr>
              <a:t>Detective</a:t>
            </a:r>
            <a:endParaRPr lang="es-CL" sz="1100" u="sng" dirty="0">
              <a:latin typeface="OCRB" panose="020B0609020202020204" pitchFamily="49" charset="0"/>
            </a:endParaRPr>
          </a:p>
        </p:txBody>
      </p:sp>
      <p:graphicFrame>
        <p:nvGraphicFramePr>
          <p:cNvPr id="12" name="Tabla 12">
            <a:extLst>
              <a:ext uri="{FF2B5EF4-FFF2-40B4-BE49-F238E27FC236}">
                <a16:creationId xmlns:a16="http://schemas.microsoft.com/office/drawing/2014/main" id="{6CD5BA41-07E3-1316-A6EF-E03B63C14F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7197327"/>
              </p:ext>
            </p:extLst>
          </p:nvPr>
        </p:nvGraphicFramePr>
        <p:xfrm>
          <a:off x="431292" y="2764804"/>
          <a:ext cx="2895600" cy="106680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279192">
                  <a:extLst>
                    <a:ext uri="{9D8B030D-6E8A-4147-A177-3AD203B41FA5}">
                      <a16:colId xmlns:a16="http://schemas.microsoft.com/office/drawing/2014/main" val="4020671186"/>
                    </a:ext>
                  </a:extLst>
                </a:gridCol>
                <a:gridCol w="2616408">
                  <a:extLst>
                    <a:ext uri="{9D8B030D-6E8A-4147-A177-3AD203B41FA5}">
                      <a16:colId xmlns:a16="http://schemas.microsoft.com/office/drawing/2014/main" val="2622965063"/>
                    </a:ext>
                  </a:extLst>
                </a:gridCol>
              </a:tblGrid>
              <a:tr h="162837">
                <a:tc>
                  <a:txBody>
                    <a:bodyPr/>
                    <a:lstStyle/>
                    <a:p>
                      <a:endParaRPr lang="es-CL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800" dirty="0">
                          <a:latin typeface="OCRB" panose="020B0609020202020204" pitchFamily="49" charset="0"/>
                        </a:rPr>
                        <a:t>Seguir la pista</a:t>
                      </a:r>
                      <a:endParaRPr lang="es-CL" sz="800" dirty="0">
                        <a:latin typeface="OCRB" panose="020B0609020202020204" pitchFamily="49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2735026"/>
                  </a:ext>
                </a:extLst>
              </a:tr>
              <a:tr h="162837">
                <a:tc>
                  <a:txBody>
                    <a:bodyPr/>
                    <a:lstStyle/>
                    <a:p>
                      <a:endParaRPr lang="es-CL" sz="8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800" dirty="0">
                          <a:latin typeface="OCRB" panose="020B0609020202020204" pitchFamily="49" charset="0"/>
                        </a:rPr>
                        <a:t>Leer a la gente</a:t>
                      </a:r>
                      <a:endParaRPr lang="es-CL" sz="800" dirty="0">
                        <a:latin typeface="OCRB" panose="020B0609020202020204" pitchFamily="49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9676800"/>
                  </a:ext>
                </a:extLst>
              </a:tr>
              <a:tr h="162837">
                <a:tc>
                  <a:txBody>
                    <a:bodyPr/>
                    <a:lstStyle/>
                    <a:p>
                      <a:endParaRPr lang="es-CL" sz="8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800" dirty="0">
                          <a:latin typeface="OCRB" panose="020B0609020202020204" pitchFamily="49" charset="0"/>
                        </a:rPr>
                        <a:t>Interrogar, Pasar desapercibido, </a:t>
                      </a:r>
                      <a:endParaRPr lang="es-CL" sz="800" dirty="0">
                        <a:latin typeface="OCRB" panose="020B0609020202020204" pitchFamily="49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6356929"/>
                  </a:ext>
                </a:extLst>
              </a:tr>
              <a:tr h="162837">
                <a:tc>
                  <a:txBody>
                    <a:bodyPr/>
                    <a:lstStyle/>
                    <a:p>
                      <a:endParaRPr lang="es-CL" sz="8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800" dirty="0">
                          <a:latin typeface="OCRB" panose="020B0609020202020204" pitchFamily="49" charset="0"/>
                        </a:rPr>
                        <a:t>Observador meticuloso</a:t>
                      </a:r>
                      <a:endParaRPr lang="es-CL" sz="800" dirty="0">
                        <a:latin typeface="OCRB" panose="020B0609020202020204" pitchFamily="49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5705238"/>
                  </a:ext>
                </a:extLst>
              </a:tr>
              <a:tr h="162837">
                <a:tc>
                  <a:txBody>
                    <a:bodyPr/>
                    <a:lstStyle/>
                    <a:p>
                      <a:endParaRPr lang="es-CL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sz="800" dirty="0">
                        <a:latin typeface="OCRB" panose="020B0609020202020204" pitchFamily="49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7797297"/>
                  </a:ext>
                </a:extLst>
              </a:tr>
            </a:tbl>
          </a:graphicData>
        </a:graphic>
      </p:graphicFrame>
      <p:pic>
        <p:nvPicPr>
          <p:cNvPr id="15" name="Imagen 14">
            <a:extLst>
              <a:ext uri="{FF2B5EF4-FFF2-40B4-BE49-F238E27FC236}">
                <a16:creationId xmlns:a16="http://schemas.microsoft.com/office/drawing/2014/main" id="{BCAD20DC-69D3-F314-6B32-B85FF43F52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" y="2764804"/>
            <a:ext cx="203319" cy="196965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3FC2668C-2C02-0778-6C17-2D2F5A8C85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" y="2982795"/>
            <a:ext cx="203319" cy="196965"/>
          </a:xfrm>
          <a:prstGeom prst="rect">
            <a:avLst/>
          </a:prstGeom>
        </p:spPr>
      </p:pic>
      <p:sp>
        <p:nvSpPr>
          <p:cNvPr id="44" name="Rectángulo: una sola esquina cortada 43">
            <a:extLst>
              <a:ext uri="{FF2B5EF4-FFF2-40B4-BE49-F238E27FC236}">
                <a16:creationId xmlns:a16="http://schemas.microsoft.com/office/drawing/2014/main" id="{2043E0BE-D5A5-68D6-4C42-FAB23501EB1C}"/>
              </a:ext>
            </a:extLst>
          </p:cNvPr>
          <p:cNvSpPr/>
          <p:nvPr/>
        </p:nvSpPr>
        <p:spPr>
          <a:xfrm>
            <a:off x="329184" y="3924163"/>
            <a:ext cx="3099816" cy="1403604"/>
          </a:xfrm>
          <a:prstGeom prst="snip1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200" dirty="0">
              <a:solidFill>
                <a:schemeClr val="tx1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id="{DCA7BA4B-D1BA-B6BF-F5CF-70084DF2259F}"/>
              </a:ext>
            </a:extLst>
          </p:cNvPr>
          <p:cNvSpPr txBox="1"/>
          <p:nvPr/>
        </p:nvSpPr>
        <p:spPr>
          <a:xfrm>
            <a:off x="329184" y="3981706"/>
            <a:ext cx="30998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u="sng" dirty="0" err="1">
                <a:latin typeface="OCRB" panose="020B0609020202020204" pitchFamily="49" charset="0"/>
              </a:rPr>
              <a:t>Expolicia</a:t>
            </a:r>
            <a:endParaRPr lang="es-CL" sz="1100" u="sng" dirty="0">
              <a:latin typeface="OCRB" panose="020B0609020202020204" pitchFamily="49" charset="0"/>
            </a:endParaRPr>
          </a:p>
        </p:txBody>
      </p:sp>
      <p:graphicFrame>
        <p:nvGraphicFramePr>
          <p:cNvPr id="46" name="Tabla 12">
            <a:extLst>
              <a:ext uri="{FF2B5EF4-FFF2-40B4-BE49-F238E27FC236}">
                <a16:creationId xmlns:a16="http://schemas.microsoft.com/office/drawing/2014/main" id="{4BF04437-A53C-D83B-375C-ADA4C3146F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852153"/>
              </p:ext>
            </p:extLst>
          </p:nvPr>
        </p:nvGraphicFramePr>
        <p:xfrm>
          <a:off x="431292" y="4201162"/>
          <a:ext cx="2895600" cy="106680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279192">
                  <a:extLst>
                    <a:ext uri="{9D8B030D-6E8A-4147-A177-3AD203B41FA5}">
                      <a16:colId xmlns:a16="http://schemas.microsoft.com/office/drawing/2014/main" val="4020671186"/>
                    </a:ext>
                  </a:extLst>
                </a:gridCol>
                <a:gridCol w="2616408">
                  <a:extLst>
                    <a:ext uri="{9D8B030D-6E8A-4147-A177-3AD203B41FA5}">
                      <a16:colId xmlns:a16="http://schemas.microsoft.com/office/drawing/2014/main" val="2622965063"/>
                    </a:ext>
                  </a:extLst>
                </a:gridCol>
              </a:tblGrid>
              <a:tr h="162837">
                <a:tc>
                  <a:txBody>
                    <a:bodyPr/>
                    <a:lstStyle/>
                    <a:p>
                      <a:endParaRPr lang="es-CL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800" dirty="0">
                          <a:latin typeface="OCRB" panose="020B0609020202020204" pitchFamily="49" charset="0"/>
                        </a:rPr>
                        <a:t>“Sigo teniendo amigos en el cuerpo”</a:t>
                      </a:r>
                      <a:endParaRPr lang="es-CL" sz="800" dirty="0">
                        <a:latin typeface="OCRB" panose="020B0609020202020204" pitchFamily="49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2735026"/>
                  </a:ext>
                </a:extLst>
              </a:tr>
              <a:tr h="162837">
                <a:tc>
                  <a:txBody>
                    <a:bodyPr/>
                    <a:lstStyle/>
                    <a:p>
                      <a:endParaRPr lang="es-CL" sz="8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800" dirty="0">
                          <a:latin typeface="OCRB" panose="020B0609020202020204" pitchFamily="49" charset="0"/>
                        </a:rPr>
                        <a:t>Disparar a herir</a:t>
                      </a:r>
                      <a:endParaRPr lang="es-CL" sz="800" dirty="0">
                        <a:latin typeface="OCRB" panose="020B0609020202020204" pitchFamily="49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9676800"/>
                  </a:ext>
                </a:extLst>
              </a:tr>
              <a:tr h="162837">
                <a:tc>
                  <a:txBody>
                    <a:bodyPr/>
                    <a:lstStyle/>
                    <a:p>
                      <a:endParaRPr lang="es-CL" sz="8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800" dirty="0">
                          <a:latin typeface="OCRB" panose="020B0609020202020204" pitchFamily="49" charset="0"/>
                        </a:rPr>
                        <a:t>Autoridad, Organizar una operación, </a:t>
                      </a:r>
                      <a:endParaRPr lang="es-CL" sz="800" dirty="0">
                        <a:latin typeface="OCRB" panose="020B0609020202020204" pitchFamily="49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6356929"/>
                  </a:ext>
                </a:extLst>
              </a:tr>
              <a:tr h="162837">
                <a:tc>
                  <a:txBody>
                    <a:bodyPr/>
                    <a:lstStyle/>
                    <a:p>
                      <a:endParaRPr lang="es-CL" sz="8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800" dirty="0">
                          <a:latin typeface="OCRB" panose="020B0609020202020204" pitchFamily="49" charset="0"/>
                        </a:rPr>
                        <a:t>“Me conozco cada calle de la ciudad”</a:t>
                      </a:r>
                      <a:endParaRPr lang="es-CL" sz="800" dirty="0">
                        <a:latin typeface="OCRB" panose="020B0609020202020204" pitchFamily="49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5705238"/>
                  </a:ext>
                </a:extLst>
              </a:tr>
              <a:tr h="162837">
                <a:tc>
                  <a:txBody>
                    <a:bodyPr/>
                    <a:lstStyle/>
                    <a:p>
                      <a:endParaRPr lang="es-CL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sz="800" dirty="0">
                        <a:latin typeface="OCRB" panose="020B0609020202020204" pitchFamily="49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7797297"/>
                  </a:ext>
                </a:extLst>
              </a:tr>
            </a:tbl>
          </a:graphicData>
        </a:graphic>
      </p:graphicFrame>
      <p:pic>
        <p:nvPicPr>
          <p:cNvPr id="47" name="Imagen 46">
            <a:extLst>
              <a:ext uri="{FF2B5EF4-FFF2-40B4-BE49-F238E27FC236}">
                <a16:creationId xmlns:a16="http://schemas.microsoft.com/office/drawing/2014/main" id="{192D1A84-4D8D-C34E-E726-A189B060DC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" y="4201162"/>
            <a:ext cx="203319" cy="196965"/>
          </a:xfrm>
          <a:prstGeom prst="rect">
            <a:avLst/>
          </a:prstGeom>
        </p:spPr>
      </p:pic>
      <p:pic>
        <p:nvPicPr>
          <p:cNvPr id="48" name="Imagen 47">
            <a:extLst>
              <a:ext uri="{FF2B5EF4-FFF2-40B4-BE49-F238E27FC236}">
                <a16:creationId xmlns:a16="http://schemas.microsoft.com/office/drawing/2014/main" id="{BA28ACEF-5B17-9A91-AA21-C4AFE2EBBE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" y="4419153"/>
            <a:ext cx="203319" cy="196965"/>
          </a:xfrm>
          <a:prstGeom prst="rect">
            <a:avLst/>
          </a:prstGeom>
        </p:spPr>
      </p:pic>
      <p:sp>
        <p:nvSpPr>
          <p:cNvPr id="52" name="Rectángulo: una sola esquina cortada 51">
            <a:extLst>
              <a:ext uri="{FF2B5EF4-FFF2-40B4-BE49-F238E27FC236}">
                <a16:creationId xmlns:a16="http://schemas.microsoft.com/office/drawing/2014/main" id="{7472BD56-FC55-5242-0392-5E8973F534BB}"/>
              </a:ext>
            </a:extLst>
          </p:cNvPr>
          <p:cNvSpPr/>
          <p:nvPr/>
        </p:nvSpPr>
        <p:spPr>
          <a:xfrm>
            <a:off x="329184" y="5385310"/>
            <a:ext cx="3099816" cy="1403604"/>
          </a:xfrm>
          <a:prstGeom prst="snip1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200" dirty="0">
              <a:solidFill>
                <a:schemeClr val="tx1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53" name="CuadroTexto 52">
            <a:extLst>
              <a:ext uri="{FF2B5EF4-FFF2-40B4-BE49-F238E27FC236}">
                <a16:creationId xmlns:a16="http://schemas.microsoft.com/office/drawing/2014/main" id="{36C39496-957D-5B22-D72D-C349FA674AD6}"/>
              </a:ext>
            </a:extLst>
          </p:cNvPr>
          <p:cNvSpPr txBox="1"/>
          <p:nvPr/>
        </p:nvSpPr>
        <p:spPr>
          <a:xfrm>
            <a:off x="329184" y="5442853"/>
            <a:ext cx="30998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u="sng" dirty="0">
                <a:latin typeface="OCRB" panose="020B0609020202020204" pitchFamily="49" charset="0"/>
              </a:rPr>
              <a:t>Paladín</a:t>
            </a:r>
            <a:endParaRPr lang="es-CL" sz="1100" u="sng" dirty="0">
              <a:latin typeface="OCRB" panose="020B0609020202020204" pitchFamily="49" charset="0"/>
            </a:endParaRPr>
          </a:p>
        </p:txBody>
      </p:sp>
      <p:graphicFrame>
        <p:nvGraphicFramePr>
          <p:cNvPr id="54" name="Tabla 12">
            <a:extLst>
              <a:ext uri="{FF2B5EF4-FFF2-40B4-BE49-F238E27FC236}">
                <a16:creationId xmlns:a16="http://schemas.microsoft.com/office/drawing/2014/main" id="{1AEF7F2E-3C6F-0AA9-6C87-57FE26443E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7428676"/>
              </p:ext>
            </p:extLst>
          </p:nvPr>
        </p:nvGraphicFramePr>
        <p:xfrm>
          <a:off x="431292" y="5662309"/>
          <a:ext cx="2895600" cy="106680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279192">
                  <a:extLst>
                    <a:ext uri="{9D8B030D-6E8A-4147-A177-3AD203B41FA5}">
                      <a16:colId xmlns:a16="http://schemas.microsoft.com/office/drawing/2014/main" val="4020671186"/>
                    </a:ext>
                  </a:extLst>
                </a:gridCol>
                <a:gridCol w="2616408">
                  <a:extLst>
                    <a:ext uri="{9D8B030D-6E8A-4147-A177-3AD203B41FA5}">
                      <a16:colId xmlns:a16="http://schemas.microsoft.com/office/drawing/2014/main" val="2622965063"/>
                    </a:ext>
                  </a:extLst>
                </a:gridCol>
              </a:tblGrid>
              <a:tr h="162837">
                <a:tc>
                  <a:txBody>
                    <a:bodyPr/>
                    <a:lstStyle/>
                    <a:p>
                      <a:endParaRPr lang="es-CL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800" dirty="0">
                          <a:latin typeface="OCRB" panose="020B0609020202020204" pitchFamily="49" charset="0"/>
                        </a:rPr>
                        <a:t>Encajar el golpe</a:t>
                      </a:r>
                      <a:endParaRPr lang="es-CL" sz="800" dirty="0">
                        <a:latin typeface="OCRB" panose="020B0609020202020204" pitchFamily="49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2735026"/>
                  </a:ext>
                </a:extLst>
              </a:tr>
              <a:tr h="162837">
                <a:tc>
                  <a:txBody>
                    <a:bodyPr/>
                    <a:lstStyle/>
                    <a:p>
                      <a:endParaRPr lang="es-CL" sz="8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800" dirty="0">
                          <a:latin typeface="OCRB" panose="020B0609020202020204" pitchFamily="49" charset="0"/>
                        </a:rPr>
                        <a:t>Mantenerse firme, Defender, Furia Justa</a:t>
                      </a:r>
                      <a:endParaRPr lang="es-CL" sz="800" dirty="0">
                        <a:latin typeface="OCRB" panose="020B0609020202020204" pitchFamily="49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9676800"/>
                  </a:ext>
                </a:extLst>
              </a:tr>
              <a:tr h="162837">
                <a:tc>
                  <a:txBody>
                    <a:bodyPr/>
                    <a:lstStyle/>
                    <a:p>
                      <a:endParaRPr lang="es-CL" sz="8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800" dirty="0">
                          <a:latin typeface="OCRB" panose="020B0609020202020204" pitchFamily="49" charset="0"/>
                        </a:rPr>
                        <a:t>Intimidar</a:t>
                      </a:r>
                      <a:endParaRPr lang="es-CL" sz="800" dirty="0">
                        <a:latin typeface="OCRB" panose="020B0609020202020204" pitchFamily="49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6356929"/>
                  </a:ext>
                </a:extLst>
              </a:tr>
              <a:tr h="162837">
                <a:tc>
                  <a:txBody>
                    <a:bodyPr/>
                    <a:lstStyle/>
                    <a:p>
                      <a:endParaRPr lang="es-CL" sz="8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sz="800" dirty="0">
                        <a:latin typeface="OCRB" panose="020B0609020202020204" pitchFamily="49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5705238"/>
                  </a:ext>
                </a:extLst>
              </a:tr>
              <a:tr h="162837">
                <a:tc>
                  <a:txBody>
                    <a:bodyPr/>
                    <a:lstStyle/>
                    <a:p>
                      <a:endParaRPr lang="es-CL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sz="800" dirty="0">
                        <a:latin typeface="OCRB" panose="020B0609020202020204" pitchFamily="49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7797297"/>
                  </a:ext>
                </a:extLst>
              </a:tr>
            </a:tbl>
          </a:graphicData>
        </a:graphic>
      </p:graphicFrame>
      <p:pic>
        <p:nvPicPr>
          <p:cNvPr id="55" name="Imagen 54">
            <a:extLst>
              <a:ext uri="{FF2B5EF4-FFF2-40B4-BE49-F238E27FC236}">
                <a16:creationId xmlns:a16="http://schemas.microsoft.com/office/drawing/2014/main" id="{473DF970-CBC1-4013-FB43-FEB924F805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" y="5662309"/>
            <a:ext cx="203319" cy="196965"/>
          </a:xfrm>
          <a:prstGeom prst="rect">
            <a:avLst/>
          </a:prstGeom>
        </p:spPr>
      </p:pic>
      <p:sp>
        <p:nvSpPr>
          <p:cNvPr id="60" name="Rectángulo: una sola esquina cortada 59">
            <a:extLst>
              <a:ext uri="{FF2B5EF4-FFF2-40B4-BE49-F238E27FC236}">
                <a16:creationId xmlns:a16="http://schemas.microsoft.com/office/drawing/2014/main" id="{54C7CE4F-25F6-2A39-A954-9BF002F54B77}"/>
              </a:ext>
            </a:extLst>
          </p:cNvPr>
          <p:cNvSpPr/>
          <p:nvPr/>
        </p:nvSpPr>
        <p:spPr>
          <a:xfrm>
            <a:off x="329184" y="6846457"/>
            <a:ext cx="3099816" cy="1403604"/>
          </a:xfrm>
          <a:prstGeom prst="snip1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200" dirty="0">
              <a:solidFill>
                <a:schemeClr val="tx1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61" name="CuadroTexto 60">
            <a:extLst>
              <a:ext uri="{FF2B5EF4-FFF2-40B4-BE49-F238E27FC236}">
                <a16:creationId xmlns:a16="http://schemas.microsoft.com/office/drawing/2014/main" id="{919B00E0-E884-2C6B-1923-96517050EF06}"/>
              </a:ext>
            </a:extLst>
          </p:cNvPr>
          <p:cNvSpPr txBox="1"/>
          <p:nvPr/>
        </p:nvSpPr>
        <p:spPr>
          <a:xfrm>
            <a:off x="329184" y="6904000"/>
            <a:ext cx="30998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u="sng" dirty="0">
                <a:latin typeface="OCRB" panose="020B0609020202020204" pitchFamily="49" charset="0"/>
              </a:rPr>
              <a:t>_________________________________________</a:t>
            </a:r>
            <a:endParaRPr lang="es-CL" sz="1100" u="sng" dirty="0">
              <a:latin typeface="OCRB" panose="020B0609020202020204" pitchFamily="49" charset="0"/>
            </a:endParaRPr>
          </a:p>
        </p:txBody>
      </p:sp>
      <p:graphicFrame>
        <p:nvGraphicFramePr>
          <p:cNvPr id="62" name="Tabla 12">
            <a:extLst>
              <a:ext uri="{FF2B5EF4-FFF2-40B4-BE49-F238E27FC236}">
                <a16:creationId xmlns:a16="http://schemas.microsoft.com/office/drawing/2014/main" id="{350AFB10-7418-A953-7499-83EFB917110F}"/>
              </a:ext>
            </a:extLst>
          </p:cNvPr>
          <p:cNvGraphicFramePr>
            <a:graphicFrameLocks noGrp="1"/>
          </p:cNvGraphicFramePr>
          <p:nvPr/>
        </p:nvGraphicFramePr>
        <p:xfrm>
          <a:off x="431292" y="7125553"/>
          <a:ext cx="2895600" cy="106680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279192">
                  <a:extLst>
                    <a:ext uri="{9D8B030D-6E8A-4147-A177-3AD203B41FA5}">
                      <a16:colId xmlns:a16="http://schemas.microsoft.com/office/drawing/2014/main" val="4020671186"/>
                    </a:ext>
                  </a:extLst>
                </a:gridCol>
                <a:gridCol w="2616408">
                  <a:extLst>
                    <a:ext uri="{9D8B030D-6E8A-4147-A177-3AD203B41FA5}">
                      <a16:colId xmlns:a16="http://schemas.microsoft.com/office/drawing/2014/main" val="2622965063"/>
                    </a:ext>
                  </a:extLst>
                </a:gridCol>
              </a:tblGrid>
              <a:tr h="162837">
                <a:tc>
                  <a:txBody>
                    <a:bodyPr/>
                    <a:lstStyle/>
                    <a:p>
                      <a:endParaRPr lang="es-CL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sz="800" dirty="0">
                        <a:latin typeface="OCRB" panose="020B0609020202020204" pitchFamily="49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2735026"/>
                  </a:ext>
                </a:extLst>
              </a:tr>
              <a:tr h="162837">
                <a:tc>
                  <a:txBody>
                    <a:bodyPr/>
                    <a:lstStyle/>
                    <a:p>
                      <a:endParaRPr lang="es-CL" sz="8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sz="800" dirty="0">
                        <a:latin typeface="OCRB" panose="020B0609020202020204" pitchFamily="49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9676800"/>
                  </a:ext>
                </a:extLst>
              </a:tr>
              <a:tr h="162837">
                <a:tc>
                  <a:txBody>
                    <a:bodyPr/>
                    <a:lstStyle/>
                    <a:p>
                      <a:endParaRPr lang="es-CL" sz="8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sz="800" dirty="0">
                        <a:latin typeface="OCRB" panose="020B0609020202020204" pitchFamily="49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6356929"/>
                  </a:ext>
                </a:extLst>
              </a:tr>
              <a:tr h="162837">
                <a:tc>
                  <a:txBody>
                    <a:bodyPr/>
                    <a:lstStyle/>
                    <a:p>
                      <a:endParaRPr lang="es-CL" sz="8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sz="800" dirty="0">
                        <a:latin typeface="OCRB" panose="020B0609020202020204" pitchFamily="49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5705238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s-CL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sz="800" dirty="0">
                        <a:latin typeface="OCRB" panose="020B0609020202020204" pitchFamily="49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7797297"/>
                  </a:ext>
                </a:extLst>
              </a:tr>
            </a:tbl>
          </a:graphicData>
        </a:graphic>
      </p:graphicFrame>
      <p:pic>
        <p:nvPicPr>
          <p:cNvPr id="63" name="Imagen 62">
            <a:extLst>
              <a:ext uri="{FF2B5EF4-FFF2-40B4-BE49-F238E27FC236}">
                <a16:creationId xmlns:a16="http://schemas.microsoft.com/office/drawing/2014/main" id="{5E3A8570-75EF-0BA3-1EAA-3187D6CF17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" y="7123456"/>
            <a:ext cx="203319" cy="196965"/>
          </a:xfrm>
          <a:prstGeom prst="rect">
            <a:avLst/>
          </a:prstGeom>
        </p:spPr>
      </p:pic>
      <p:pic>
        <p:nvPicPr>
          <p:cNvPr id="64" name="Imagen 63">
            <a:extLst>
              <a:ext uri="{FF2B5EF4-FFF2-40B4-BE49-F238E27FC236}">
                <a16:creationId xmlns:a16="http://schemas.microsoft.com/office/drawing/2014/main" id="{37050108-7552-BB83-0841-D2CC68B71C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" y="7341447"/>
            <a:ext cx="203319" cy="196965"/>
          </a:xfrm>
          <a:prstGeom prst="rect">
            <a:avLst/>
          </a:prstGeom>
        </p:spPr>
      </p:pic>
      <p:pic>
        <p:nvPicPr>
          <p:cNvPr id="65" name="Imagen 64">
            <a:extLst>
              <a:ext uri="{FF2B5EF4-FFF2-40B4-BE49-F238E27FC236}">
                <a16:creationId xmlns:a16="http://schemas.microsoft.com/office/drawing/2014/main" id="{1F5465DA-1BC3-6D0F-2EC7-F7EF164795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19" y="7558373"/>
            <a:ext cx="203319" cy="196965"/>
          </a:xfrm>
          <a:prstGeom prst="rect">
            <a:avLst/>
          </a:prstGeom>
        </p:spPr>
      </p:pic>
      <p:pic>
        <p:nvPicPr>
          <p:cNvPr id="66" name="Imagen 65">
            <a:extLst>
              <a:ext uri="{FF2B5EF4-FFF2-40B4-BE49-F238E27FC236}">
                <a16:creationId xmlns:a16="http://schemas.microsoft.com/office/drawing/2014/main" id="{8004389E-BFD5-F8D9-57FB-EC14CFE08D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18" y="7765851"/>
            <a:ext cx="203319" cy="196965"/>
          </a:xfrm>
          <a:prstGeom prst="rect">
            <a:avLst/>
          </a:prstGeom>
        </p:spPr>
      </p:pic>
      <p:pic>
        <p:nvPicPr>
          <p:cNvPr id="67" name="Imagen 66">
            <a:extLst>
              <a:ext uri="{FF2B5EF4-FFF2-40B4-BE49-F238E27FC236}">
                <a16:creationId xmlns:a16="http://schemas.microsoft.com/office/drawing/2014/main" id="{9E555A0E-951F-C7CD-29EC-A58518EF11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18" y="7984516"/>
            <a:ext cx="203319" cy="196965"/>
          </a:xfrm>
          <a:prstGeom prst="rect">
            <a:avLst/>
          </a:prstGeom>
        </p:spPr>
      </p:pic>
      <p:sp>
        <p:nvSpPr>
          <p:cNvPr id="68" name="Rectángulo: una sola esquina cortada 67">
            <a:extLst>
              <a:ext uri="{FF2B5EF4-FFF2-40B4-BE49-F238E27FC236}">
                <a16:creationId xmlns:a16="http://schemas.microsoft.com/office/drawing/2014/main" id="{DDA9923B-6345-B821-6685-8016F18D8E55}"/>
              </a:ext>
            </a:extLst>
          </p:cNvPr>
          <p:cNvSpPr/>
          <p:nvPr/>
        </p:nvSpPr>
        <p:spPr>
          <a:xfrm>
            <a:off x="329184" y="8307604"/>
            <a:ext cx="3099816" cy="1403604"/>
          </a:xfrm>
          <a:prstGeom prst="snip1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200" dirty="0">
              <a:solidFill>
                <a:schemeClr val="tx1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69" name="CuadroTexto 68">
            <a:extLst>
              <a:ext uri="{FF2B5EF4-FFF2-40B4-BE49-F238E27FC236}">
                <a16:creationId xmlns:a16="http://schemas.microsoft.com/office/drawing/2014/main" id="{AEFCF55B-074B-04A5-4727-02341EFADE41}"/>
              </a:ext>
            </a:extLst>
          </p:cNvPr>
          <p:cNvSpPr txBox="1"/>
          <p:nvPr/>
        </p:nvSpPr>
        <p:spPr>
          <a:xfrm>
            <a:off x="329184" y="8365147"/>
            <a:ext cx="30998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u="sng" dirty="0"/>
              <a:t>_________________________________________</a:t>
            </a:r>
            <a:endParaRPr lang="es-CL" sz="1100" u="sng" dirty="0"/>
          </a:p>
        </p:txBody>
      </p:sp>
      <p:graphicFrame>
        <p:nvGraphicFramePr>
          <p:cNvPr id="70" name="Tabla 12">
            <a:extLst>
              <a:ext uri="{FF2B5EF4-FFF2-40B4-BE49-F238E27FC236}">
                <a16:creationId xmlns:a16="http://schemas.microsoft.com/office/drawing/2014/main" id="{5C13DB88-2E84-D6B9-EE3C-E48625657523}"/>
              </a:ext>
            </a:extLst>
          </p:cNvPr>
          <p:cNvGraphicFramePr>
            <a:graphicFrameLocks noGrp="1"/>
          </p:cNvGraphicFramePr>
          <p:nvPr/>
        </p:nvGraphicFramePr>
        <p:xfrm>
          <a:off x="431292" y="8551729"/>
          <a:ext cx="2895600" cy="106680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279192">
                  <a:extLst>
                    <a:ext uri="{9D8B030D-6E8A-4147-A177-3AD203B41FA5}">
                      <a16:colId xmlns:a16="http://schemas.microsoft.com/office/drawing/2014/main" val="4020671186"/>
                    </a:ext>
                  </a:extLst>
                </a:gridCol>
                <a:gridCol w="2616408">
                  <a:extLst>
                    <a:ext uri="{9D8B030D-6E8A-4147-A177-3AD203B41FA5}">
                      <a16:colId xmlns:a16="http://schemas.microsoft.com/office/drawing/2014/main" val="2622965063"/>
                    </a:ext>
                  </a:extLst>
                </a:gridCol>
              </a:tblGrid>
              <a:tr h="162837">
                <a:tc>
                  <a:txBody>
                    <a:bodyPr/>
                    <a:lstStyle/>
                    <a:p>
                      <a:endParaRPr lang="es-CL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sz="800" dirty="0">
                        <a:latin typeface="OCRB" panose="020B0609020202020204" pitchFamily="49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2735026"/>
                  </a:ext>
                </a:extLst>
              </a:tr>
              <a:tr h="162837">
                <a:tc>
                  <a:txBody>
                    <a:bodyPr/>
                    <a:lstStyle/>
                    <a:p>
                      <a:endParaRPr lang="es-CL" sz="8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sz="800" dirty="0">
                        <a:latin typeface="OCRB" panose="020B0609020202020204" pitchFamily="49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9676800"/>
                  </a:ext>
                </a:extLst>
              </a:tr>
              <a:tr h="162837">
                <a:tc>
                  <a:txBody>
                    <a:bodyPr/>
                    <a:lstStyle/>
                    <a:p>
                      <a:endParaRPr lang="es-CL" sz="8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sz="800" dirty="0">
                        <a:latin typeface="OCRB" panose="020B0609020202020204" pitchFamily="49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6356929"/>
                  </a:ext>
                </a:extLst>
              </a:tr>
              <a:tr h="162837">
                <a:tc>
                  <a:txBody>
                    <a:bodyPr/>
                    <a:lstStyle/>
                    <a:p>
                      <a:endParaRPr lang="es-CL" sz="8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sz="800" dirty="0">
                        <a:latin typeface="OCRB" panose="020B0609020202020204" pitchFamily="49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5705238"/>
                  </a:ext>
                </a:extLst>
              </a:tr>
              <a:tr h="162837">
                <a:tc>
                  <a:txBody>
                    <a:bodyPr/>
                    <a:lstStyle/>
                    <a:p>
                      <a:endParaRPr lang="es-CL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sz="800" dirty="0">
                        <a:latin typeface="OCRB" panose="020B0609020202020204" pitchFamily="49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7797297"/>
                  </a:ext>
                </a:extLst>
              </a:tr>
            </a:tbl>
          </a:graphicData>
        </a:graphic>
      </p:graphicFrame>
      <p:pic>
        <p:nvPicPr>
          <p:cNvPr id="71" name="Imagen 70">
            <a:extLst>
              <a:ext uri="{FF2B5EF4-FFF2-40B4-BE49-F238E27FC236}">
                <a16:creationId xmlns:a16="http://schemas.microsoft.com/office/drawing/2014/main" id="{8C16A41C-CEE4-4E0B-3D05-52E8AA85B2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" y="8584603"/>
            <a:ext cx="203319" cy="196965"/>
          </a:xfrm>
          <a:prstGeom prst="rect">
            <a:avLst/>
          </a:prstGeom>
        </p:spPr>
      </p:pic>
      <p:pic>
        <p:nvPicPr>
          <p:cNvPr id="72" name="Imagen 71">
            <a:extLst>
              <a:ext uri="{FF2B5EF4-FFF2-40B4-BE49-F238E27FC236}">
                <a16:creationId xmlns:a16="http://schemas.microsoft.com/office/drawing/2014/main" id="{942D9A90-79D4-35C5-DEE5-A958DF0EB7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" y="8802594"/>
            <a:ext cx="203319" cy="196965"/>
          </a:xfrm>
          <a:prstGeom prst="rect">
            <a:avLst/>
          </a:prstGeom>
        </p:spPr>
      </p:pic>
      <p:pic>
        <p:nvPicPr>
          <p:cNvPr id="73" name="Imagen 72">
            <a:extLst>
              <a:ext uri="{FF2B5EF4-FFF2-40B4-BE49-F238E27FC236}">
                <a16:creationId xmlns:a16="http://schemas.microsoft.com/office/drawing/2014/main" id="{CF9D1B63-E5D2-1D86-A810-05EA8DAA3B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19" y="9019520"/>
            <a:ext cx="203319" cy="196965"/>
          </a:xfrm>
          <a:prstGeom prst="rect">
            <a:avLst/>
          </a:prstGeom>
        </p:spPr>
      </p:pic>
      <p:pic>
        <p:nvPicPr>
          <p:cNvPr id="74" name="Imagen 73">
            <a:extLst>
              <a:ext uri="{FF2B5EF4-FFF2-40B4-BE49-F238E27FC236}">
                <a16:creationId xmlns:a16="http://schemas.microsoft.com/office/drawing/2014/main" id="{B2983A6C-04C5-E3B9-5AF4-5B645DCCC9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18" y="9226998"/>
            <a:ext cx="203319" cy="196965"/>
          </a:xfrm>
          <a:prstGeom prst="rect">
            <a:avLst/>
          </a:prstGeom>
        </p:spPr>
      </p:pic>
      <p:pic>
        <p:nvPicPr>
          <p:cNvPr id="75" name="Imagen 74">
            <a:extLst>
              <a:ext uri="{FF2B5EF4-FFF2-40B4-BE49-F238E27FC236}">
                <a16:creationId xmlns:a16="http://schemas.microsoft.com/office/drawing/2014/main" id="{3B2BAF36-435F-E591-2922-6512FED650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18" y="9445663"/>
            <a:ext cx="203319" cy="196965"/>
          </a:xfrm>
          <a:prstGeom prst="rect">
            <a:avLst/>
          </a:prstGeom>
        </p:spPr>
      </p:pic>
      <p:sp>
        <p:nvSpPr>
          <p:cNvPr id="76" name="CuadroTexto 75">
            <a:extLst>
              <a:ext uri="{FF2B5EF4-FFF2-40B4-BE49-F238E27FC236}">
                <a16:creationId xmlns:a16="http://schemas.microsoft.com/office/drawing/2014/main" id="{F3226986-273F-73EC-B662-335AE9439ECA}"/>
              </a:ext>
            </a:extLst>
          </p:cNvPr>
          <p:cNvSpPr txBox="1"/>
          <p:nvPr/>
        </p:nvSpPr>
        <p:spPr>
          <a:xfrm>
            <a:off x="3484954" y="2258318"/>
            <a:ext cx="1050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>
                <a:latin typeface="OCRB" panose="020B0609020202020204" pitchFamily="49" charset="0"/>
              </a:rPr>
              <a:t>Golpes</a:t>
            </a:r>
            <a:endParaRPr lang="es-CL" sz="1400" b="1" dirty="0">
              <a:latin typeface="OCRB" panose="020B0609020202020204" pitchFamily="49" charset="0"/>
            </a:endParaRPr>
          </a:p>
        </p:txBody>
      </p:sp>
      <p:pic>
        <p:nvPicPr>
          <p:cNvPr id="78" name="Imagen 77">
            <a:extLst>
              <a:ext uri="{FF2B5EF4-FFF2-40B4-BE49-F238E27FC236}">
                <a16:creationId xmlns:a16="http://schemas.microsoft.com/office/drawing/2014/main" id="{B2B94863-D4E7-F6A0-4C39-97C16B1EDF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159" y="2274514"/>
            <a:ext cx="752134" cy="229819"/>
          </a:xfrm>
          <a:prstGeom prst="rect">
            <a:avLst/>
          </a:prstGeom>
        </p:spPr>
      </p:pic>
      <p:sp>
        <p:nvSpPr>
          <p:cNvPr id="79" name="CuadroTexto 78">
            <a:extLst>
              <a:ext uri="{FF2B5EF4-FFF2-40B4-BE49-F238E27FC236}">
                <a16:creationId xmlns:a16="http://schemas.microsoft.com/office/drawing/2014/main" id="{12238184-D77D-8583-7D2A-74D8B19477EB}"/>
              </a:ext>
            </a:extLst>
          </p:cNvPr>
          <p:cNvSpPr txBox="1"/>
          <p:nvPr/>
        </p:nvSpPr>
        <p:spPr>
          <a:xfrm>
            <a:off x="3474961" y="2485248"/>
            <a:ext cx="12177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>
                <a:latin typeface="OCRB" panose="020B0609020202020204" pitchFamily="49" charset="0"/>
              </a:rPr>
              <a:t>Condiciones</a:t>
            </a:r>
            <a:endParaRPr lang="es-CL" sz="1400" b="1" dirty="0">
              <a:latin typeface="OCRB" panose="020B0609020202020204" pitchFamily="49" charset="0"/>
            </a:endParaRPr>
          </a:p>
        </p:txBody>
      </p:sp>
      <p:graphicFrame>
        <p:nvGraphicFramePr>
          <p:cNvPr id="80" name="Tabla 80">
            <a:extLst>
              <a:ext uri="{FF2B5EF4-FFF2-40B4-BE49-F238E27FC236}">
                <a16:creationId xmlns:a16="http://schemas.microsoft.com/office/drawing/2014/main" id="{1415E2DD-E496-CBE2-4D11-3B948010F356}"/>
              </a:ext>
            </a:extLst>
          </p:cNvPr>
          <p:cNvGraphicFramePr>
            <a:graphicFrameLocks noGrp="1"/>
          </p:cNvGraphicFramePr>
          <p:nvPr/>
        </p:nvGraphicFramePr>
        <p:xfrm>
          <a:off x="3657322" y="2757708"/>
          <a:ext cx="2871495" cy="6641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38925">
                  <a:extLst>
                    <a:ext uri="{9D8B030D-6E8A-4147-A177-3AD203B41FA5}">
                      <a16:colId xmlns:a16="http://schemas.microsoft.com/office/drawing/2014/main" val="519838514"/>
                    </a:ext>
                  </a:extLst>
                </a:gridCol>
                <a:gridCol w="916285">
                  <a:extLst>
                    <a:ext uri="{9D8B030D-6E8A-4147-A177-3AD203B41FA5}">
                      <a16:colId xmlns:a16="http://schemas.microsoft.com/office/drawing/2014/main" val="1135573706"/>
                    </a:ext>
                  </a:extLst>
                </a:gridCol>
                <a:gridCol w="916285">
                  <a:extLst>
                    <a:ext uri="{9D8B030D-6E8A-4147-A177-3AD203B41FA5}">
                      <a16:colId xmlns:a16="http://schemas.microsoft.com/office/drawing/2014/main" val="1138182657"/>
                    </a:ext>
                  </a:extLst>
                </a:gridCol>
              </a:tblGrid>
              <a:tr h="143510">
                <a:tc>
                  <a:txBody>
                    <a:bodyPr/>
                    <a:lstStyle/>
                    <a:p>
                      <a:r>
                        <a:rPr lang="es-ES" sz="800" dirty="0">
                          <a:latin typeface="OCRB" panose="020B0609020202020204" pitchFamily="49" charset="0"/>
                        </a:rPr>
                        <a:t>Enfadado</a:t>
                      </a:r>
                      <a:endParaRPr lang="es-CL" sz="800" dirty="0">
                        <a:latin typeface="OCRB" panose="020B0609020202020204" pitchFamily="49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sz="800" dirty="0">
                          <a:latin typeface="OCRB" panose="020B0609020202020204" pitchFamily="49" charset="0"/>
                        </a:rPr>
                        <a:t>Confundido</a:t>
                      </a:r>
                      <a:endParaRPr lang="es-CL" sz="800" dirty="0">
                        <a:latin typeface="OCRB" panose="020B0609020202020204" pitchFamily="49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sz="800" dirty="0">
                          <a:latin typeface="OCRB" panose="020B0609020202020204" pitchFamily="49" charset="0"/>
                        </a:rPr>
                        <a:t>Debilitado</a:t>
                      </a:r>
                      <a:endParaRPr lang="es-CL" sz="800" dirty="0">
                        <a:latin typeface="OCRB" panose="020B0609020202020204" pitchFamily="49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9162063"/>
                  </a:ext>
                </a:extLst>
              </a:tr>
              <a:tr h="173140">
                <a:tc>
                  <a:txBody>
                    <a:bodyPr/>
                    <a:lstStyle/>
                    <a:p>
                      <a:r>
                        <a:rPr lang="es-ES" sz="800" dirty="0">
                          <a:latin typeface="OCRB" panose="020B0609020202020204" pitchFamily="49" charset="0"/>
                        </a:rPr>
                        <a:t>Acobardado</a:t>
                      </a:r>
                      <a:endParaRPr lang="es-CL" sz="800" dirty="0">
                        <a:latin typeface="OCRB" panose="020B0609020202020204" pitchFamily="49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sz="800" dirty="0">
                          <a:latin typeface="OCRB" panose="020B0609020202020204" pitchFamily="49" charset="0"/>
                        </a:rPr>
                        <a:t>Contenido</a:t>
                      </a:r>
                      <a:endParaRPr lang="es-CL" sz="800" dirty="0">
                        <a:latin typeface="OCRB" panose="020B0609020202020204" pitchFamily="49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sz="800" dirty="0">
                          <a:latin typeface="OCRB" panose="020B0609020202020204" pitchFamily="49" charset="0"/>
                        </a:rPr>
                        <a:t>Exhausto</a:t>
                      </a:r>
                      <a:endParaRPr lang="es-CL" sz="800" dirty="0">
                        <a:latin typeface="OCRB" panose="020B0609020202020204" pitchFamily="49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281226"/>
                  </a:ext>
                </a:extLst>
              </a:tr>
              <a:tr h="237452">
                <a:tc>
                  <a:txBody>
                    <a:bodyPr/>
                    <a:lstStyle/>
                    <a:p>
                      <a:endParaRPr lang="es-CL" sz="800" dirty="0">
                        <a:latin typeface="OCRB" panose="020B0609020202020204" pitchFamily="49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800" dirty="0">
                        <a:latin typeface="OCRB" panose="020B0609020202020204" pitchFamily="49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800" dirty="0">
                        <a:latin typeface="OCRB" panose="020B0609020202020204" pitchFamily="49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0490258"/>
                  </a:ext>
                </a:extLst>
              </a:tr>
            </a:tbl>
          </a:graphicData>
        </a:graphic>
      </p:graphicFrame>
      <p:sp>
        <p:nvSpPr>
          <p:cNvPr id="81" name="CuadroTexto 80">
            <a:extLst>
              <a:ext uri="{FF2B5EF4-FFF2-40B4-BE49-F238E27FC236}">
                <a16:creationId xmlns:a16="http://schemas.microsoft.com/office/drawing/2014/main" id="{853A8101-B3A8-B893-EFB4-6B0206826F94}"/>
              </a:ext>
            </a:extLst>
          </p:cNvPr>
          <p:cNvSpPr txBox="1"/>
          <p:nvPr/>
        </p:nvSpPr>
        <p:spPr>
          <a:xfrm>
            <a:off x="3476792" y="3491283"/>
            <a:ext cx="12177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>
                <a:latin typeface="OCRB" panose="020B0609020202020204" pitchFamily="49" charset="0"/>
              </a:rPr>
              <a:t>Traumas</a:t>
            </a:r>
            <a:endParaRPr lang="es-CL" sz="1400" b="1" dirty="0">
              <a:latin typeface="OCRB" panose="020B0609020202020204" pitchFamily="49" charset="0"/>
            </a:endParaRPr>
          </a:p>
        </p:txBody>
      </p:sp>
      <p:sp>
        <p:nvSpPr>
          <p:cNvPr id="84" name="CuadroTexto 83">
            <a:extLst>
              <a:ext uri="{FF2B5EF4-FFF2-40B4-BE49-F238E27FC236}">
                <a16:creationId xmlns:a16="http://schemas.microsoft.com/office/drawing/2014/main" id="{31330FBE-B3AA-6051-917D-3ECFBE5D1B87}"/>
              </a:ext>
            </a:extLst>
          </p:cNvPr>
          <p:cNvSpPr txBox="1"/>
          <p:nvPr/>
        </p:nvSpPr>
        <p:spPr>
          <a:xfrm>
            <a:off x="3480255" y="4534720"/>
            <a:ext cx="12177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>
                <a:latin typeface="OCRB" panose="020B0609020202020204" pitchFamily="49" charset="0"/>
              </a:rPr>
              <a:t>Defectos</a:t>
            </a:r>
            <a:endParaRPr lang="es-CL" sz="1400" b="1" dirty="0">
              <a:latin typeface="OCRB" panose="020B0609020202020204" pitchFamily="49" charset="0"/>
            </a:endParaRPr>
          </a:p>
        </p:txBody>
      </p:sp>
      <p:graphicFrame>
        <p:nvGraphicFramePr>
          <p:cNvPr id="85" name="Tabla 84">
            <a:extLst>
              <a:ext uri="{FF2B5EF4-FFF2-40B4-BE49-F238E27FC236}">
                <a16:creationId xmlns:a16="http://schemas.microsoft.com/office/drawing/2014/main" id="{C6DE744E-CC0C-2FE4-C227-50C555A415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3497251"/>
              </p:ext>
            </p:extLst>
          </p:nvPr>
        </p:nvGraphicFramePr>
        <p:xfrm>
          <a:off x="3484954" y="4757185"/>
          <a:ext cx="3188476" cy="42672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307431">
                  <a:extLst>
                    <a:ext uri="{9D8B030D-6E8A-4147-A177-3AD203B41FA5}">
                      <a16:colId xmlns:a16="http://schemas.microsoft.com/office/drawing/2014/main" val="2301352857"/>
                    </a:ext>
                  </a:extLst>
                </a:gridCol>
                <a:gridCol w="2881045">
                  <a:extLst>
                    <a:ext uri="{9D8B030D-6E8A-4147-A177-3AD203B41FA5}">
                      <a16:colId xmlns:a16="http://schemas.microsoft.com/office/drawing/2014/main" val="1773703802"/>
                    </a:ext>
                  </a:extLst>
                </a:gridCol>
              </a:tblGrid>
              <a:tr h="160149">
                <a:tc>
                  <a:txBody>
                    <a:bodyPr/>
                    <a:lstStyle/>
                    <a:p>
                      <a:endParaRPr lang="es-CL" sz="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sz="800" dirty="0">
                          <a:latin typeface="OCRB" panose="020B0609020202020204" pitchFamily="49" charset="0"/>
                        </a:rPr>
                        <a:t>Tiene un código</a:t>
                      </a:r>
                      <a:endParaRPr lang="es-CL" sz="800" dirty="0">
                        <a:latin typeface="OCRB" panose="020B0609020202020204" pitchFamily="49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1301629"/>
                  </a:ext>
                </a:extLst>
              </a:tr>
              <a:tr h="162837">
                <a:tc>
                  <a:txBody>
                    <a:bodyPr/>
                    <a:lstStyle/>
                    <a:p>
                      <a:endParaRPr lang="es-CL" sz="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sz="800" dirty="0">
                          <a:latin typeface="OCRB" panose="020B0609020202020204" pitchFamily="49" charset="0"/>
                        </a:rPr>
                        <a:t>Vieja herida</a:t>
                      </a:r>
                      <a:endParaRPr lang="es-CL" sz="800" dirty="0">
                        <a:latin typeface="OCRB" panose="020B0609020202020204" pitchFamily="49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8558453"/>
                  </a:ext>
                </a:extLst>
              </a:tr>
            </a:tbl>
          </a:graphicData>
        </a:graphic>
      </p:graphicFrame>
      <p:pic>
        <p:nvPicPr>
          <p:cNvPr id="87" name="Imagen 86">
            <a:extLst>
              <a:ext uri="{FF2B5EF4-FFF2-40B4-BE49-F238E27FC236}">
                <a16:creationId xmlns:a16="http://schemas.microsoft.com/office/drawing/2014/main" id="{742B61D9-7B7A-5B37-E8B6-C7BB027033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4858" y="4815675"/>
            <a:ext cx="139694" cy="134520"/>
          </a:xfrm>
          <a:prstGeom prst="rect">
            <a:avLst/>
          </a:prstGeom>
        </p:spPr>
      </p:pic>
      <p:pic>
        <p:nvPicPr>
          <p:cNvPr id="88" name="Imagen 87">
            <a:extLst>
              <a:ext uri="{FF2B5EF4-FFF2-40B4-BE49-F238E27FC236}">
                <a16:creationId xmlns:a16="http://schemas.microsoft.com/office/drawing/2014/main" id="{EFC802E2-585A-9446-B3FA-C4D74B4824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4858" y="5016175"/>
            <a:ext cx="139694" cy="134520"/>
          </a:xfrm>
          <a:prstGeom prst="rect">
            <a:avLst/>
          </a:prstGeom>
        </p:spPr>
      </p:pic>
      <p:sp>
        <p:nvSpPr>
          <p:cNvPr id="89" name="CuadroTexto 88">
            <a:extLst>
              <a:ext uri="{FF2B5EF4-FFF2-40B4-BE49-F238E27FC236}">
                <a16:creationId xmlns:a16="http://schemas.microsoft.com/office/drawing/2014/main" id="{BD27EADD-D8AF-30B2-EE53-756E932DB3A8}"/>
              </a:ext>
            </a:extLst>
          </p:cNvPr>
          <p:cNvSpPr txBox="1"/>
          <p:nvPr/>
        </p:nvSpPr>
        <p:spPr>
          <a:xfrm>
            <a:off x="5077673" y="2252461"/>
            <a:ext cx="1050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>
                <a:latin typeface="OCRB" panose="020B0609020202020204" pitchFamily="49" charset="0"/>
              </a:rPr>
              <a:t>Proezas</a:t>
            </a:r>
            <a:endParaRPr lang="es-CL" sz="1400" b="1" dirty="0">
              <a:latin typeface="OCRB" panose="020B0609020202020204" pitchFamily="49" charset="0"/>
            </a:endParaRPr>
          </a:p>
        </p:txBody>
      </p:sp>
      <p:cxnSp>
        <p:nvCxnSpPr>
          <p:cNvPr id="91" name="Conector recto 90">
            <a:extLst>
              <a:ext uri="{FF2B5EF4-FFF2-40B4-BE49-F238E27FC236}">
                <a16:creationId xmlns:a16="http://schemas.microsoft.com/office/drawing/2014/main" id="{286DF37A-3F37-D6C5-9FD4-88454AF47EA8}"/>
              </a:ext>
            </a:extLst>
          </p:cNvPr>
          <p:cNvCxnSpPr/>
          <p:nvPr/>
        </p:nvCxnSpPr>
        <p:spPr>
          <a:xfrm>
            <a:off x="6127963" y="2294830"/>
            <a:ext cx="0" cy="19297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Rectángulo: una sola esquina cortada 91">
            <a:extLst>
              <a:ext uri="{FF2B5EF4-FFF2-40B4-BE49-F238E27FC236}">
                <a16:creationId xmlns:a16="http://schemas.microsoft.com/office/drawing/2014/main" id="{1B5BF365-6392-0A58-7295-F94760809875}"/>
              </a:ext>
            </a:extLst>
          </p:cNvPr>
          <p:cNvSpPr/>
          <p:nvPr/>
        </p:nvSpPr>
        <p:spPr>
          <a:xfrm>
            <a:off x="3582397" y="5322919"/>
            <a:ext cx="3099816" cy="2676403"/>
          </a:xfrm>
          <a:prstGeom prst="snip1Rect">
            <a:avLst>
              <a:gd name="adj" fmla="val 8126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93" name="CuadroTexto 92">
            <a:extLst>
              <a:ext uri="{FF2B5EF4-FFF2-40B4-BE49-F238E27FC236}">
                <a16:creationId xmlns:a16="http://schemas.microsoft.com/office/drawing/2014/main" id="{4283662E-B1C3-7475-D802-F5EC8B9EFC24}"/>
              </a:ext>
            </a:extLst>
          </p:cNvPr>
          <p:cNvSpPr txBox="1"/>
          <p:nvPr/>
        </p:nvSpPr>
        <p:spPr>
          <a:xfrm>
            <a:off x="3582397" y="5315938"/>
            <a:ext cx="309103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dirty="0">
                <a:latin typeface="OCRB" panose="020B0609020202020204" pitchFamily="49" charset="0"/>
              </a:rPr>
              <a:t>Equipo Básico</a:t>
            </a:r>
            <a:endParaRPr lang="es-CL" sz="900" dirty="0">
              <a:latin typeface="OCRB" panose="020B0609020202020204" pitchFamily="49" charset="0"/>
            </a:endParaRPr>
          </a:p>
        </p:txBody>
      </p:sp>
      <p:sp>
        <p:nvSpPr>
          <p:cNvPr id="94" name="CuadroTexto 93">
            <a:extLst>
              <a:ext uri="{FF2B5EF4-FFF2-40B4-BE49-F238E27FC236}">
                <a16:creationId xmlns:a16="http://schemas.microsoft.com/office/drawing/2014/main" id="{B83006F8-7FA8-1B5B-BB1F-8C0AF41CB4E6}"/>
              </a:ext>
            </a:extLst>
          </p:cNvPr>
          <p:cNvSpPr txBox="1"/>
          <p:nvPr/>
        </p:nvSpPr>
        <p:spPr>
          <a:xfrm>
            <a:off x="3557298" y="6152447"/>
            <a:ext cx="309103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dirty="0">
                <a:latin typeface="OCRB" panose="020B0609020202020204" pitchFamily="49" charset="0"/>
              </a:rPr>
              <a:t>Equipo Especial</a:t>
            </a:r>
            <a:endParaRPr lang="es-CL" sz="900" dirty="0">
              <a:latin typeface="OCRB" panose="020B0609020202020204" pitchFamily="49" charset="0"/>
            </a:endParaRPr>
          </a:p>
        </p:txBody>
      </p:sp>
      <p:graphicFrame>
        <p:nvGraphicFramePr>
          <p:cNvPr id="96" name="Tabla 12">
            <a:extLst>
              <a:ext uri="{FF2B5EF4-FFF2-40B4-BE49-F238E27FC236}">
                <a16:creationId xmlns:a16="http://schemas.microsoft.com/office/drawing/2014/main" id="{564998F6-6FF5-847F-210D-26B7278E3E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8494837"/>
              </p:ext>
            </p:extLst>
          </p:nvPr>
        </p:nvGraphicFramePr>
        <p:xfrm>
          <a:off x="3650980" y="6390259"/>
          <a:ext cx="2913185" cy="146376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4020671186"/>
                    </a:ext>
                  </a:extLst>
                </a:gridCol>
                <a:gridCol w="2704905">
                  <a:extLst>
                    <a:ext uri="{9D8B030D-6E8A-4147-A177-3AD203B41FA5}">
                      <a16:colId xmlns:a16="http://schemas.microsoft.com/office/drawing/2014/main" val="2622965063"/>
                    </a:ext>
                  </a:extLst>
                </a:gridCol>
              </a:tblGrid>
              <a:tr h="361061">
                <a:tc>
                  <a:txBody>
                    <a:bodyPr/>
                    <a:lstStyle/>
                    <a:p>
                      <a:endParaRPr lang="es-CL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800" dirty="0">
                          <a:latin typeface="OCRB" panose="020B0609020202020204" pitchFamily="49" charset="0"/>
                        </a:rPr>
                        <a:t>Pistola: Penetrante, Munición conmoción, Intimidante</a:t>
                      </a:r>
                      <a:endParaRPr lang="es-CL" sz="8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2735026"/>
                  </a:ext>
                </a:extLst>
              </a:tr>
              <a:tr h="381423">
                <a:tc>
                  <a:txBody>
                    <a:bodyPr/>
                    <a:lstStyle/>
                    <a:p>
                      <a:endParaRPr lang="es-CL" sz="8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800" dirty="0" err="1">
                          <a:latin typeface="OCRB" panose="020B0609020202020204" pitchFamily="49" charset="0"/>
                        </a:rPr>
                        <a:t>Ciberojos</a:t>
                      </a:r>
                      <a:r>
                        <a:rPr lang="es-ES" sz="800" dirty="0">
                          <a:latin typeface="OCRB" panose="020B0609020202020204" pitchFamily="49" charset="0"/>
                        </a:rPr>
                        <a:t>: Advertir, Asistente puntería, 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9676800"/>
                  </a:ext>
                </a:extLst>
              </a:tr>
              <a:tr h="360638">
                <a:tc>
                  <a:txBody>
                    <a:bodyPr/>
                    <a:lstStyle/>
                    <a:p>
                      <a:endParaRPr lang="es-CL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800" dirty="0"/>
                        <a:t>Abrigo largo: </a:t>
                      </a:r>
                      <a:r>
                        <a:rPr lang="es-ES" sz="800" dirty="0" err="1"/>
                        <a:t>Absorver</a:t>
                      </a:r>
                      <a:r>
                        <a:rPr lang="es-ES" sz="800" dirty="0"/>
                        <a:t> impacto, </a:t>
                      </a:r>
                      <a:r>
                        <a:rPr lang="es-ES" sz="800" dirty="0" err="1"/>
                        <a:t>Disruptor</a:t>
                      </a:r>
                      <a:r>
                        <a:rPr lang="es-ES" sz="800" dirty="0"/>
                        <a:t> </a:t>
                      </a:r>
                      <a:r>
                        <a:rPr lang="es-ES" sz="800" dirty="0" err="1"/>
                        <a:t>punteria</a:t>
                      </a:r>
                      <a:endParaRPr lang="es-CL" sz="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6356929"/>
                  </a:ext>
                </a:extLst>
              </a:tr>
              <a:tr h="360638">
                <a:tc>
                  <a:txBody>
                    <a:bodyPr/>
                    <a:lstStyle/>
                    <a:p>
                      <a:endParaRPr lang="es-CL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sz="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5705238"/>
                  </a:ext>
                </a:extLst>
              </a:tr>
            </a:tbl>
          </a:graphicData>
        </a:graphic>
      </p:graphicFrame>
      <p:pic>
        <p:nvPicPr>
          <p:cNvPr id="97" name="Imagen 96">
            <a:extLst>
              <a:ext uri="{FF2B5EF4-FFF2-40B4-BE49-F238E27FC236}">
                <a16:creationId xmlns:a16="http://schemas.microsoft.com/office/drawing/2014/main" id="{DA92CE72-7E87-CE88-6DFF-4D17E516B3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0979" y="6529875"/>
            <a:ext cx="157230" cy="147915"/>
          </a:xfrm>
          <a:prstGeom prst="rect">
            <a:avLst/>
          </a:prstGeom>
        </p:spPr>
      </p:pic>
      <p:pic>
        <p:nvPicPr>
          <p:cNvPr id="98" name="Imagen 97">
            <a:extLst>
              <a:ext uri="{FF2B5EF4-FFF2-40B4-BE49-F238E27FC236}">
                <a16:creationId xmlns:a16="http://schemas.microsoft.com/office/drawing/2014/main" id="{AB65569A-AB0D-8927-0430-54AAA0DA87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0979" y="6874824"/>
            <a:ext cx="157231" cy="147916"/>
          </a:xfrm>
          <a:prstGeom prst="rect">
            <a:avLst/>
          </a:prstGeom>
        </p:spPr>
      </p:pic>
      <p:pic>
        <p:nvPicPr>
          <p:cNvPr id="99" name="Imagen 98">
            <a:extLst>
              <a:ext uri="{FF2B5EF4-FFF2-40B4-BE49-F238E27FC236}">
                <a16:creationId xmlns:a16="http://schemas.microsoft.com/office/drawing/2014/main" id="{093CC5CC-4D02-BEEC-6A5A-1AD45B2910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9181" y="7240127"/>
            <a:ext cx="157232" cy="147917"/>
          </a:xfrm>
          <a:prstGeom prst="rect">
            <a:avLst/>
          </a:prstGeom>
        </p:spPr>
      </p:pic>
      <p:pic>
        <p:nvPicPr>
          <p:cNvPr id="100" name="Imagen 99">
            <a:extLst>
              <a:ext uri="{FF2B5EF4-FFF2-40B4-BE49-F238E27FC236}">
                <a16:creationId xmlns:a16="http://schemas.microsoft.com/office/drawing/2014/main" id="{C7FBA76F-0711-A647-23E0-6854C5CD49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9181" y="7601685"/>
            <a:ext cx="157231" cy="147916"/>
          </a:xfrm>
          <a:prstGeom prst="rect">
            <a:avLst/>
          </a:prstGeom>
        </p:spPr>
      </p:pic>
      <p:sp>
        <p:nvSpPr>
          <p:cNvPr id="117" name="Rectángulo 116">
            <a:extLst>
              <a:ext uri="{FF2B5EF4-FFF2-40B4-BE49-F238E27FC236}">
                <a16:creationId xmlns:a16="http://schemas.microsoft.com/office/drawing/2014/main" id="{1F9098C3-FF18-D920-B796-27B701300C3F}"/>
              </a:ext>
            </a:extLst>
          </p:cNvPr>
          <p:cNvSpPr/>
          <p:nvPr/>
        </p:nvSpPr>
        <p:spPr>
          <a:xfrm>
            <a:off x="3589739" y="8316820"/>
            <a:ext cx="147638" cy="13920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solidFill>
                <a:schemeClr val="tx1"/>
              </a:solidFill>
            </a:endParaRPr>
          </a:p>
        </p:txBody>
      </p:sp>
      <p:sp>
        <p:nvSpPr>
          <p:cNvPr id="118" name="Rectángulo 117">
            <a:extLst>
              <a:ext uri="{FF2B5EF4-FFF2-40B4-BE49-F238E27FC236}">
                <a16:creationId xmlns:a16="http://schemas.microsoft.com/office/drawing/2014/main" id="{82B083F7-FFD2-2102-5B29-24E6D2265D2F}"/>
              </a:ext>
            </a:extLst>
          </p:cNvPr>
          <p:cNvSpPr/>
          <p:nvPr/>
        </p:nvSpPr>
        <p:spPr>
          <a:xfrm>
            <a:off x="3789764" y="8316820"/>
            <a:ext cx="147638" cy="13920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19" name="Rectángulo 118">
            <a:extLst>
              <a:ext uri="{FF2B5EF4-FFF2-40B4-BE49-F238E27FC236}">
                <a16:creationId xmlns:a16="http://schemas.microsoft.com/office/drawing/2014/main" id="{66666FA9-BE8D-A02F-2065-B543A56F25B4}"/>
              </a:ext>
            </a:extLst>
          </p:cNvPr>
          <p:cNvSpPr/>
          <p:nvPr/>
        </p:nvSpPr>
        <p:spPr>
          <a:xfrm>
            <a:off x="3989789" y="8316820"/>
            <a:ext cx="147638" cy="13920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0" name="Rectángulo 119">
            <a:extLst>
              <a:ext uri="{FF2B5EF4-FFF2-40B4-BE49-F238E27FC236}">
                <a16:creationId xmlns:a16="http://schemas.microsoft.com/office/drawing/2014/main" id="{B3F9C715-A1B5-1858-13EE-89C1CBC09D79}"/>
              </a:ext>
            </a:extLst>
          </p:cNvPr>
          <p:cNvSpPr/>
          <p:nvPr/>
        </p:nvSpPr>
        <p:spPr>
          <a:xfrm>
            <a:off x="4189814" y="8316820"/>
            <a:ext cx="147638" cy="13920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1" name="Rectángulo 120">
            <a:extLst>
              <a:ext uri="{FF2B5EF4-FFF2-40B4-BE49-F238E27FC236}">
                <a16:creationId xmlns:a16="http://schemas.microsoft.com/office/drawing/2014/main" id="{B1A4100F-B9D2-8525-68D5-4F4A675ED087}"/>
              </a:ext>
            </a:extLst>
          </p:cNvPr>
          <p:cNvSpPr/>
          <p:nvPr/>
        </p:nvSpPr>
        <p:spPr>
          <a:xfrm>
            <a:off x="4389839" y="8316820"/>
            <a:ext cx="147638" cy="13920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2" name="Rectángulo 121">
            <a:extLst>
              <a:ext uri="{FF2B5EF4-FFF2-40B4-BE49-F238E27FC236}">
                <a16:creationId xmlns:a16="http://schemas.microsoft.com/office/drawing/2014/main" id="{A6921406-0FC9-7CED-D019-2C9DB0491B75}"/>
              </a:ext>
            </a:extLst>
          </p:cNvPr>
          <p:cNvSpPr/>
          <p:nvPr/>
        </p:nvSpPr>
        <p:spPr>
          <a:xfrm>
            <a:off x="4669449" y="8322919"/>
            <a:ext cx="147638" cy="13920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3" name="Rectángulo 122">
            <a:extLst>
              <a:ext uri="{FF2B5EF4-FFF2-40B4-BE49-F238E27FC236}">
                <a16:creationId xmlns:a16="http://schemas.microsoft.com/office/drawing/2014/main" id="{739D06B9-16C0-F323-06E9-1BCA048845B7}"/>
              </a:ext>
            </a:extLst>
          </p:cNvPr>
          <p:cNvSpPr/>
          <p:nvPr/>
        </p:nvSpPr>
        <p:spPr>
          <a:xfrm>
            <a:off x="4869474" y="8322919"/>
            <a:ext cx="147638" cy="13920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4" name="Rectángulo 123">
            <a:extLst>
              <a:ext uri="{FF2B5EF4-FFF2-40B4-BE49-F238E27FC236}">
                <a16:creationId xmlns:a16="http://schemas.microsoft.com/office/drawing/2014/main" id="{F5FFA3D3-B1F2-82B8-930F-4546CD790ECF}"/>
              </a:ext>
            </a:extLst>
          </p:cNvPr>
          <p:cNvSpPr/>
          <p:nvPr/>
        </p:nvSpPr>
        <p:spPr>
          <a:xfrm>
            <a:off x="5069499" y="8322919"/>
            <a:ext cx="147638" cy="13920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5" name="Rectángulo 124">
            <a:extLst>
              <a:ext uri="{FF2B5EF4-FFF2-40B4-BE49-F238E27FC236}">
                <a16:creationId xmlns:a16="http://schemas.microsoft.com/office/drawing/2014/main" id="{2AAF0BF9-2537-2859-DFDA-5A21E8CD7559}"/>
              </a:ext>
            </a:extLst>
          </p:cNvPr>
          <p:cNvSpPr/>
          <p:nvPr/>
        </p:nvSpPr>
        <p:spPr>
          <a:xfrm>
            <a:off x="5269524" y="8322919"/>
            <a:ext cx="147638" cy="13920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6" name="Rectángulo 125">
            <a:extLst>
              <a:ext uri="{FF2B5EF4-FFF2-40B4-BE49-F238E27FC236}">
                <a16:creationId xmlns:a16="http://schemas.microsoft.com/office/drawing/2014/main" id="{3FC919E8-7453-3D0A-7F9C-23957F01AC52}"/>
              </a:ext>
            </a:extLst>
          </p:cNvPr>
          <p:cNvSpPr/>
          <p:nvPr/>
        </p:nvSpPr>
        <p:spPr>
          <a:xfrm>
            <a:off x="5469549" y="8322919"/>
            <a:ext cx="147638" cy="13920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7" name="Rectángulo 126">
            <a:extLst>
              <a:ext uri="{FF2B5EF4-FFF2-40B4-BE49-F238E27FC236}">
                <a16:creationId xmlns:a16="http://schemas.microsoft.com/office/drawing/2014/main" id="{0B4E888C-DD5E-67C9-E645-6C75E5BFF777}"/>
              </a:ext>
            </a:extLst>
          </p:cNvPr>
          <p:cNvSpPr/>
          <p:nvPr/>
        </p:nvSpPr>
        <p:spPr>
          <a:xfrm>
            <a:off x="5749159" y="8322919"/>
            <a:ext cx="147638" cy="13920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8" name="Rectángulo 127">
            <a:extLst>
              <a:ext uri="{FF2B5EF4-FFF2-40B4-BE49-F238E27FC236}">
                <a16:creationId xmlns:a16="http://schemas.microsoft.com/office/drawing/2014/main" id="{293E8DEF-29D9-EB05-2B55-FB7C5D2F0D76}"/>
              </a:ext>
            </a:extLst>
          </p:cNvPr>
          <p:cNvSpPr/>
          <p:nvPr/>
        </p:nvSpPr>
        <p:spPr>
          <a:xfrm>
            <a:off x="5949184" y="8322919"/>
            <a:ext cx="147638" cy="13920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9" name="Rectángulo 128">
            <a:extLst>
              <a:ext uri="{FF2B5EF4-FFF2-40B4-BE49-F238E27FC236}">
                <a16:creationId xmlns:a16="http://schemas.microsoft.com/office/drawing/2014/main" id="{C0C54806-67E5-CE02-54F0-60FC6AE8ACD0}"/>
              </a:ext>
            </a:extLst>
          </p:cNvPr>
          <p:cNvSpPr/>
          <p:nvPr/>
        </p:nvSpPr>
        <p:spPr>
          <a:xfrm>
            <a:off x="6149209" y="8322919"/>
            <a:ext cx="147638" cy="13920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30" name="Rectángulo 129">
            <a:extLst>
              <a:ext uri="{FF2B5EF4-FFF2-40B4-BE49-F238E27FC236}">
                <a16:creationId xmlns:a16="http://schemas.microsoft.com/office/drawing/2014/main" id="{911F030F-9942-78BD-96B4-D1928708A32C}"/>
              </a:ext>
            </a:extLst>
          </p:cNvPr>
          <p:cNvSpPr/>
          <p:nvPr/>
        </p:nvSpPr>
        <p:spPr>
          <a:xfrm>
            <a:off x="6349234" y="8322919"/>
            <a:ext cx="147638" cy="13920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31" name="Rectángulo 130">
            <a:extLst>
              <a:ext uri="{FF2B5EF4-FFF2-40B4-BE49-F238E27FC236}">
                <a16:creationId xmlns:a16="http://schemas.microsoft.com/office/drawing/2014/main" id="{B87F7C65-FE0C-E0F6-C086-73E6563CD53F}"/>
              </a:ext>
            </a:extLst>
          </p:cNvPr>
          <p:cNvSpPr/>
          <p:nvPr/>
        </p:nvSpPr>
        <p:spPr>
          <a:xfrm>
            <a:off x="6549259" y="8322919"/>
            <a:ext cx="147638" cy="13920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cxnSp>
        <p:nvCxnSpPr>
          <p:cNvPr id="132" name="Conector recto 131">
            <a:extLst>
              <a:ext uri="{FF2B5EF4-FFF2-40B4-BE49-F238E27FC236}">
                <a16:creationId xmlns:a16="http://schemas.microsoft.com/office/drawing/2014/main" id="{39673E92-32E0-0EFE-8626-74B7A8F2C053}"/>
              </a:ext>
            </a:extLst>
          </p:cNvPr>
          <p:cNvCxnSpPr/>
          <p:nvPr/>
        </p:nvCxnSpPr>
        <p:spPr>
          <a:xfrm>
            <a:off x="4605156" y="8289140"/>
            <a:ext cx="0" cy="19297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Conector recto 132">
            <a:extLst>
              <a:ext uri="{FF2B5EF4-FFF2-40B4-BE49-F238E27FC236}">
                <a16:creationId xmlns:a16="http://schemas.microsoft.com/office/drawing/2014/main" id="{2BBF6EC9-5086-212F-7AC3-7852BF98F7FF}"/>
              </a:ext>
            </a:extLst>
          </p:cNvPr>
          <p:cNvCxnSpPr/>
          <p:nvPr/>
        </p:nvCxnSpPr>
        <p:spPr>
          <a:xfrm>
            <a:off x="5683862" y="8289140"/>
            <a:ext cx="0" cy="19297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Rectángulo 140">
            <a:extLst>
              <a:ext uri="{FF2B5EF4-FFF2-40B4-BE49-F238E27FC236}">
                <a16:creationId xmlns:a16="http://schemas.microsoft.com/office/drawing/2014/main" id="{AB5C5C8A-44C5-D329-DB77-27302CCECE2F}"/>
              </a:ext>
            </a:extLst>
          </p:cNvPr>
          <p:cNvSpPr/>
          <p:nvPr/>
        </p:nvSpPr>
        <p:spPr>
          <a:xfrm>
            <a:off x="3580177" y="2801362"/>
            <a:ext cx="147638" cy="13920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42" name="Rectángulo 141">
            <a:extLst>
              <a:ext uri="{FF2B5EF4-FFF2-40B4-BE49-F238E27FC236}">
                <a16:creationId xmlns:a16="http://schemas.microsoft.com/office/drawing/2014/main" id="{5A7B937A-EA5F-F77E-6080-498F9114FED1}"/>
              </a:ext>
            </a:extLst>
          </p:cNvPr>
          <p:cNvSpPr/>
          <p:nvPr/>
        </p:nvSpPr>
        <p:spPr>
          <a:xfrm>
            <a:off x="3580177" y="3015645"/>
            <a:ext cx="147638" cy="13920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43" name="Rectángulo 142">
            <a:extLst>
              <a:ext uri="{FF2B5EF4-FFF2-40B4-BE49-F238E27FC236}">
                <a16:creationId xmlns:a16="http://schemas.microsoft.com/office/drawing/2014/main" id="{F7486C9D-E7B5-938C-31A5-5F737869E174}"/>
              </a:ext>
            </a:extLst>
          </p:cNvPr>
          <p:cNvSpPr/>
          <p:nvPr/>
        </p:nvSpPr>
        <p:spPr>
          <a:xfrm>
            <a:off x="3580177" y="3236096"/>
            <a:ext cx="147638" cy="13920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44" name="Rectángulo 143">
            <a:extLst>
              <a:ext uri="{FF2B5EF4-FFF2-40B4-BE49-F238E27FC236}">
                <a16:creationId xmlns:a16="http://schemas.microsoft.com/office/drawing/2014/main" id="{40436929-1421-FD1B-D45A-CAA3EFFEE8D4}"/>
              </a:ext>
            </a:extLst>
          </p:cNvPr>
          <p:cNvSpPr/>
          <p:nvPr/>
        </p:nvSpPr>
        <p:spPr>
          <a:xfrm>
            <a:off x="4586934" y="2806750"/>
            <a:ext cx="147638" cy="13920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45" name="Rectángulo 144">
            <a:extLst>
              <a:ext uri="{FF2B5EF4-FFF2-40B4-BE49-F238E27FC236}">
                <a16:creationId xmlns:a16="http://schemas.microsoft.com/office/drawing/2014/main" id="{C57E6217-E0D9-EDC6-E711-79AC8323E680}"/>
              </a:ext>
            </a:extLst>
          </p:cNvPr>
          <p:cNvSpPr/>
          <p:nvPr/>
        </p:nvSpPr>
        <p:spPr>
          <a:xfrm>
            <a:off x="4586934" y="3021033"/>
            <a:ext cx="147638" cy="13920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46" name="Rectángulo 145">
            <a:extLst>
              <a:ext uri="{FF2B5EF4-FFF2-40B4-BE49-F238E27FC236}">
                <a16:creationId xmlns:a16="http://schemas.microsoft.com/office/drawing/2014/main" id="{FDD77DFD-65E0-92FE-2D01-4B0871AB3B7F}"/>
              </a:ext>
            </a:extLst>
          </p:cNvPr>
          <p:cNvSpPr/>
          <p:nvPr/>
        </p:nvSpPr>
        <p:spPr>
          <a:xfrm>
            <a:off x="4586934" y="3241484"/>
            <a:ext cx="147638" cy="13920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47" name="Rectángulo 146">
            <a:extLst>
              <a:ext uri="{FF2B5EF4-FFF2-40B4-BE49-F238E27FC236}">
                <a16:creationId xmlns:a16="http://schemas.microsoft.com/office/drawing/2014/main" id="{302DFF35-FFE5-6DB8-CEF1-1D8470A933EB}"/>
              </a:ext>
            </a:extLst>
          </p:cNvPr>
          <p:cNvSpPr/>
          <p:nvPr/>
        </p:nvSpPr>
        <p:spPr>
          <a:xfrm>
            <a:off x="5485086" y="2797880"/>
            <a:ext cx="147638" cy="13920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48" name="Rectángulo 147">
            <a:extLst>
              <a:ext uri="{FF2B5EF4-FFF2-40B4-BE49-F238E27FC236}">
                <a16:creationId xmlns:a16="http://schemas.microsoft.com/office/drawing/2014/main" id="{4F30934C-9239-8B17-5AE3-2677BECB0498}"/>
              </a:ext>
            </a:extLst>
          </p:cNvPr>
          <p:cNvSpPr/>
          <p:nvPr/>
        </p:nvSpPr>
        <p:spPr>
          <a:xfrm>
            <a:off x="5485086" y="3012163"/>
            <a:ext cx="147638" cy="13920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49" name="Rectángulo 148">
            <a:extLst>
              <a:ext uri="{FF2B5EF4-FFF2-40B4-BE49-F238E27FC236}">
                <a16:creationId xmlns:a16="http://schemas.microsoft.com/office/drawing/2014/main" id="{641693D7-8388-9B5E-00DE-9609E6B4D83F}"/>
              </a:ext>
            </a:extLst>
          </p:cNvPr>
          <p:cNvSpPr/>
          <p:nvPr/>
        </p:nvSpPr>
        <p:spPr>
          <a:xfrm>
            <a:off x="5485086" y="3232614"/>
            <a:ext cx="147638" cy="13920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50" name="Rectángulo: una sola esquina cortada 149">
            <a:extLst>
              <a:ext uri="{FF2B5EF4-FFF2-40B4-BE49-F238E27FC236}">
                <a16:creationId xmlns:a16="http://schemas.microsoft.com/office/drawing/2014/main" id="{E7A0300E-B322-2942-7101-8022673A4451}"/>
              </a:ext>
            </a:extLst>
          </p:cNvPr>
          <p:cNvSpPr/>
          <p:nvPr/>
        </p:nvSpPr>
        <p:spPr>
          <a:xfrm>
            <a:off x="3589739" y="8626757"/>
            <a:ext cx="3083691" cy="1084450"/>
          </a:xfrm>
          <a:prstGeom prst="snip1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151" name="CuadroTexto 150">
            <a:extLst>
              <a:ext uri="{FF2B5EF4-FFF2-40B4-BE49-F238E27FC236}">
                <a16:creationId xmlns:a16="http://schemas.microsoft.com/office/drawing/2014/main" id="{38339F9A-71DB-003B-2166-E2BB48BC6A4A}"/>
              </a:ext>
            </a:extLst>
          </p:cNvPr>
          <p:cNvSpPr txBox="1"/>
          <p:nvPr/>
        </p:nvSpPr>
        <p:spPr>
          <a:xfrm>
            <a:off x="3479695" y="8015479"/>
            <a:ext cx="21374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>
                <a:latin typeface="OCRB" panose="020B0609020202020204" pitchFamily="49" charset="0"/>
              </a:rPr>
              <a:t>Puntos experiencia</a:t>
            </a:r>
            <a:endParaRPr lang="es-CL" sz="1400" b="1" dirty="0">
              <a:latin typeface="OCRB" panose="020B0609020202020204" pitchFamily="49" charset="0"/>
            </a:endParaRPr>
          </a:p>
        </p:txBody>
      </p:sp>
      <p:sp>
        <p:nvSpPr>
          <p:cNvPr id="152" name="CuadroTexto 151">
            <a:extLst>
              <a:ext uri="{FF2B5EF4-FFF2-40B4-BE49-F238E27FC236}">
                <a16:creationId xmlns:a16="http://schemas.microsoft.com/office/drawing/2014/main" id="{C5CF543F-A9C4-B2F5-9DD6-2852173B9456}"/>
              </a:ext>
            </a:extLst>
          </p:cNvPr>
          <p:cNvSpPr txBox="1"/>
          <p:nvPr/>
        </p:nvSpPr>
        <p:spPr>
          <a:xfrm>
            <a:off x="3541696" y="8611836"/>
            <a:ext cx="21374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>
                <a:latin typeface="OCRB" panose="020B0609020202020204" pitchFamily="49" charset="0"/>
              </a:rPr>
              <a:t>Impulso</a:t>
            </a:r>
            <a:endParaRPr lang="es-CL" sz="1400" b="1" dirty="0">
              <a:latin typeface="OCRB" panose="020B0609020202020204" pitchFamily="49" charset="0"/>
            </a:endParaRPr>
          </a:p>
        </p:txBody>
      </p:sp>
      <p:sp>
        <p:nvSpPr>
          <p:cNvPr id="153" name="Rectángulo 152">
            <a:extLst>
              <a:ext uri="{FF2B5EF4-FFF2-40B4-BE49-F238E27FC236}">
                <a16:creationId xmlns:a16="http://schemas.microsoft.com/office/drawing/2014/main" id="{D1A9EEA2-4207-1984-27B7-F6DBDB30C195}"/>
              </a:ext>
            </a:extLst>
          </p:cNvPr>
          <p:cNvSpPr/>
          <p:nvPr/>
        </p:nvSpPr>
        <p:spPr>
          <a:xfrm>
            <a:off x="4143193" y="9504071"/>
            <a:ext cx="147638" cy="13920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solidFill>
                <a:schemeClr val="tx1"/>
              </a:solidFill>
            </a:endParaRPr>
          </a:p>
        </p:txBody>
      </p:sp>
      <p:sp>
        <p:nvSpPr>
          <p:cNvPr id="154" name="Rectángulo 153">
            <a:extLst>
              <a:ext uri="{FF2B5EF4-FFF2-40B4-BE49-F238E27FC236}">
                <a16:creationId xmlns:a16="http://schemas.microsoft.com/office/drawing/2014/main" id="{3FC4904E-A808-DF4C-5435-11351FD87475}"/>
              </a:ext>
            </a:extLst>
          </p:cNvPr>
          <p:cNvSpPr/>
          <p:nvPr/>
        </p:nvSpPr>
        <p:spPr>
          <a:xfrm>
            <a:off x="4343218" y="9504071"/>
            <a:ext cx="147638" cy="13920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55" name="Rectángulo 154">
            <a:extLst>
              <a:ext uri="{FF2B5EF4-FFF2-40B4-BE49-F238E27FC236}">
                <a16:creationId xmlns:a16="http://schemas.microsoft.com/office/drawing/2014/main" id="{A44D24CB-E437-33D1-BF83-17EBFCABF97A}"/>
              </a:ext>
            </a:extLst>
          </p:cNvPr>
          <p:cNvSpPr/>
          <p:nvPr/>
        </p:nvSpPr>
        <p:spPr>
          <a:xfrm>
            <a:off x="4543243" y="9504071"/>
            <a:ext cx="147638" cy="13920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56" name="Rectángulo 155">
            <a:extLst>
              <a:ext uri="{FF2B5EF4-FFF2-40B4-BE49-F238E27FC236}">
                <a16:creationId xmlns:a16="http://schemas.microsoft.com/office/drawing/2014/main" id="{2765418E-647F-C8E5-A573-AF70824CDD45}"/>
              </a:ext>
            </a:extLst>
          </p:cNvPr>
          <p:cNvSpPr/>
          <p:nvPr/>
        </p:nvSpPr>
        <p:spPr>
          <a:xfrm>
            <a:off x="4743268" y="9504071"/>
            <a:ext cx="147638" cy="13920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57" name="Rectángulo 156">
            <a:extLst>
              <a:ext uri="{FF2B5EF4-FFF2-40B4-BE49-F238E27FC236}">
                <a16:creationId xmlns:a16="http://schemas.microsoft.com/office/drawing/2014/main" id="{090FAEBE-768C-4035-FF7C-2A5711872067}"/>
              </a:ext>
            </a:extLst>
          </p:cNvPr>
          <p:cNvSpPr/>
          <p:nvPr/>
        </p:nvSpPr>
        <p:spPr>
          <a:xfrm>
            <a:off x="4943293" y="9504071"/>
            <a:ext cx="147638" cy="13920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58" name="Rectángulo 157">
            <a:extLst>
              <a:ext uri="{FF2B5EF4-FFF2-40B4-BE49-F238E27FC236}">
                <a16:creationId xmlns:a16="http://schemas.microsoft.com/office/drawing/2014/main" id="{A4704D95-DE80-7A86-187F-56CA272EFDC4}"/>
              </a:ext>
            </a:extLst>
          </p:cNvPr>
          <p:cNvSpPr/>
          <p:nvPr/>
        </p:nvSpPr>
        <p:spPr>
          <a:xfrm>
            <a:off x="5149084" y="9504201"/>
            <a:ext cx="147638" cy="13920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59" name="Rectángulo 158">
            <a:extLst>
              <a:ext uri="{FF2B5EF4-FFF2-40B4-BE49-F238E27FC236}">
                <a16:creationId xmlns:a16="http://schemas.microsoft.com/office/drawing/2014/main" id="{E988D03B-0079-A940-29C1-4B5E8784EF46}"/>
              </a:ext>
            </a:extLst>
          </p:cNvPr>
          <p:cNvSpPr/>
          <p:nvPr/>
        </p:nvSpPr>
        <p:spPr>
          <a:xfrm>
            <a:off x="5349109" y="9504201"/>
            <a:ext cx="147638" cy="13920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60" name="Rectángulo 159">
            <a:extLst>
              <a:ext uri="{FF2B5EF4-FFF2-40B4-BE49-F238E27FC236}">
                <a16:creationId xmlns:a16="http://schemas.microsoft.com/office/drawing/2014/main" id="{9D0BA908-D067-F049-D1AE-C1A3106963EF}"/>
              </a:ext>
            </a:extLst>
          </p:cNvPr>
          <p:cNvSpPr/>
          <p:nvPr/>
        </p:nvSpPr>
        <p:spPr>
          <a:xfrm>
            <a:off x="5549134" y="9504201"/>
            <a:ext cx="147638" cy="13920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61" name="Rectángulo 160">
            <a:extLst>
              <a:ext uri="{FF2B5EF4-FFF2-40B4-BE49-F238E27FC236}">
                <a16:creationId xmlns:a16="http://schemas.microsoft.com/office/drawing/2014/main" id="{1988BD1C-25D8-E468-2296-4E7828DF10A8}"/>
              </a:ext>
            </a:extLst>
          </p:cNvPr>
          <p:cNvSpPr/>
          <p:nvPr/>
        </p:nvSpPr>
        <p:spPr>
          <a:xfrm>
            <a:off x="5749159" y="9504201"/>
            <a:ext cx="147638" cy="13920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62" name="Rectángulo 161">
            <a:extLst>
              <a:ext uri="{FF2B5EF4-FFF2-40B4-BE49-F238E27FC236}">
                <a16:creationId xmlns:a16="http://schemas.microsoft.com/office/drawing/2014/main" id="{5D244AFB-CABD-5276-1820-ABEC3625C53E}"/>
              </a:ext>
            </a:extLst>
          </p:cNvPr>
          <p:cNvSpPr/>
          <p:nvPr/>
        </p:nvSpPr>
        <p:spPr>
          <a:xfrm>
            <a:off x="5949184" y="9504201"/>
            <a:ext cx="147638" cy="13920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aphicFrame>
        <p:nvGraphicFramePr>
          <p:cNvPr id="167" name="Tabla 166">
            <a:extLst>
              <a:ext uri="{FF2B5EF4-FFF2-40B4-BE49-F238E27FC236}">
                <a16:creationId xmlns:a16="http://schemas.microsoft.com/office/drawing/2014/main" id="{4D7283FF-2E07-3BB9-DE60-A5BCEF9CE267}"/>
              </a:ext>
            </a:extLst>
          </p:cNvPr>
          <p:cNvGraphicFramePr>
            <a:graphicFrameLocks noGrp="1"/>
          </p:cNvGraphicFramePr>
          <p:nvPr/>
        </p:nvGraphicFramePr>
        <p:xfrm>
          <a:off x="3484954" y="3747171"/>
          <a:ext cx="3188476" cy="85344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307431">
                  <a:extLst>
                    <a:ext uri="{9D8B030D-6E8A-4147-A177-3AD203B41FA5}">
                      <a16:colId xmlns:a16="http://schemas.microsoft.com/office/drawing/2014/main" val="2301352857"/>
                    </a:ext>
                  </a:extLst>
                </a:gridCol>
                <a:gridCol w="2881045">
                  <a:extLst>
                    <a:ext uri="{9D8B030D-6E8A-4147-A177-3AD203B41FA5}">
                      <a16:colId xmlns:a16="http://schemas.microsoft.com/office/drawing/2014/main" val="1773703802"/>
                    </a:ext>
                  </a:extLst>
                </a:gridCol>
              </a:tblGrid>
              <a:tr h="160149">
                <a:tc>
                  <a:txBody>
                    <a:bodyPr/>
                    <a:lstStyle/>
                    <a:p>
                      <a:endParaRPr lang="es-CL" sz="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800" dirty="0">
                        <a:latin typeface="OCRB" panose="020B0609020202020204" pitchFamily="49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1301629"/>
                  </a:ext>
                </a:extLst>
              </a:tr>
              <a:tr h="162837">
                <a:tc>
                  <a:txBody>
                    <a:bodyPr/>
                    <a:lstStyle/>
                    <a:p>
                      <a:endParaRPr lang="es-CL" sz="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800" dirty="0">
                        <a:latin typeface="OCRB" panose="020B0609020202020204" pitchFamily="49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8558453"/>
                  </a:ext>
                </a:extLst>
              </a:tr>
              <a:tr h="162837">
                <a:tc>
                  <a:txBody>
                    <a:bodyPr/>
                    <a:lstStyle/>
                    <a:p>
                      <a:endParaRPr lang="es-CL" sz="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800" dirty="0">
                        <a:latin typeface="OCRB" panose="020B0609020202020204" pitchFamily="49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86733708"/>
                  </a:ext>
                </a:extLst>
              </a:tr>
              <a:tr h="162837">
                <a:tc>
                  <a:txBody>
                    <a:bodyPr/>
                    <a:lstStyle/>
                    <a:p>
                      <a:endParaRPr lang="es-CL" sz="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s-CL" sz="800" dirty="0">
                        <a:latin typeface="OCRB" panose="020B0609020202020204" pitchFamily="49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9546702"/>
                  </a:ext>
                </a:extLst>
              </a:tr>
            </a:tbl>
          </a:graphicData>
        </a:graphic>
      </p:graphicFrame>
      <p:pic>
        <p:nvPicPr>
          <p:cNvPr id="168" name="Imagen 167">
            <a:extLst>
              <a:ext uri="{FF2B5EF4-FFF2-40B4-BE49-F238E27FC236}">
                <a16:creationId xmlns:a16="http://schemas.microsoft.com/office/drawing/2014/main" id="{E67763EE-9566-16F7-5DBC-B90E9845B7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4858" y="3805661"/>
            <a:ext cx="139694" cy="134520"/>
          </a:xfrm>
          <a:prstGeom prst="rect">
            <a:avLst/>
          </a:prstGeom>
        </p:spPr>
      </p:pic>
      <p:pic>
        <p:nvPicPr>
          <p:cNvPr id="169" name="Imagen 168">
            <a:extLst>
              <a:ext uri="{FF2B5EF4-FFF2-40B4-BE49-F238E27FC236}">
                <a16:creationId xmlns:a16="http://schemas.microsoft.com/office/drawing/2014/main" id="{084DD4C6-F2E3-8AC4-C43F-0F35EEE69C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4858" y="4006161"/>
            <a:ext cx="139694" cy="134520"/>
          </a:xfrm>
          <a:prstGeom prst="rect">
            <a:avLst/>
          </a:prstGeom>
        </p:spPr>
      </p:pic>
      <p:pic>
        <p:nvPicPr>
          <p:cNvPr id="170" name="Imagen 169">
            <a:extLst>
              <a:ext uri="{FF2B5EF4-FFF2-40B4-BE49-F238E27FC236}">
                <a16:creationId xmlns:a16="http://schemas.microsoft.com/office/drawing/2014/main" id="{61A5360D-29CE-9202-D1A9-5C31EFF062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6734" y="4206661"/>
            <a:ext cx="139694" cy="134520"/>
          </a:xfrm>
          <a:prstGeom prst="rect">
            <a:avLst/>
          </a:prstGeom>
        </p:spPr>
      </p:pic>
      <p:pic>
        <p:nvPicPr>
          <p:cNvPr id="171" name="Imagen 170">
            <a:extLst>
              <a:ext uri="{FF2B5EF4-FFF2-40B4-BE49-F238E27FC236}">
                <a16:creationId xmlns:a16="http://schemas.microsoft.com/office/drawing/2014/main" id="{8B93BE7C-BC39-E99A-C0F0-662924563D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4858" y="4400809"/>
            <a:ext cx="139694" cy="134520"/>
          </a:xfrm>
          <a:prstGeom prst="rect">
            <a:avLst/>
          </a:prstGeom>
        </p:spPr>
      </p:pic>
      <p:pic>
        <p:nvPicPr>
          <p:cNvPr id="175" name="Imagen 174">
            <a:extLst>
              <a:ext uri="{FF2B5EF4-FFF2-40B4-BE49-F238E27FC236}">
                <a16:creationId xmlns:a16="http://schemas.microsoft.com/office/drawing/2014/main" id="{62FA8D96-37F8-F1E1-D156-7893C94B5C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7722" y="27044"/>
            <a:ext cx="1099199" cy="289990"/>
          </a:xfrm>
          <a:prstGeom prst="rect">
            <a:avLst/>
          </a:prstGeom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id="{FD4EDC76-7DB4-A4C7-887F-9648A20B5879}"/>
              </a:ext>
            </a:extLst>
          </p:cNvPr>
          <p:cNvSpPr txBox="1"/>
          <p:nvPr/>
        </p:nvSpPr>
        <p:spPr>
          <a:xfrm>
            <a:off x="3657321" y="5573658"/>
            <a:ext cx="29297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 err="1">
                <a:latin typeface="OCRB" panose="020B0609020202020204" pitchFamily="49" charset="0"/>
              </a:rPr>
              <a:t>Ganzuas</a:t>
            </a:r>
            <a:endParaRPr lang="es-CL" sz="1000" dirty="0">
              <a:latin typeface="OCRB" panose="020B0609020202020204" pitchFamily="49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877CBD23-B633-8CDA-C7E8-0B7674CD32C9}"/>
              </a:ext>
            </a:extLst>
          </p:cNvPr>
          <p:cNvSpPr txBox="1"/>
          <p:nvPr/>
        </p:nvSpPr>
        <p:spPr>
          <a:xfrm>
            <a:off x="3596104" y="8871781"/>
            <a:ext cx="29297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latin typeface="OCRB" panose="020B0609020202020204" pitchFamily="49" charset="0"/>
              </a:rPr>
              <a:t>Resolver el caso que me hizo abandonar el cuerpo</a:t>
            </a:r>
            <a:endParaRPr lang="es-CL" sz="1000" dirty="0">
              <a:latin typeface="OCRB" panose="020B0609020202020204" pitchFamily="49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6927E05-CF9B-EF15-54D9-75EEDAF5BE3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47951" y="374174"/>
            <a:ext cx="1802022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3295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175FEC86-4B94-4840-4167-7D99CE18A3B2}"/>
              </a:ext>
            </a:extLst>
          </p:cNvPr>
          <p:cNvSpPr txBox="1"/>
          <p:nvPr/>
        </p:nvSpPr>
        <p:spPr>
          <a:xfrm>
            <a:off x="165100" y="88900"/>
            <a:ext cx="6502400" cy="30768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1100" kern="100" dirty="0">
                <a:effectLst/>
                <a:latin typeface="OCR A Extended" panose="020105090201020103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Como </a:t>
            </a:r>
            <a:r>
              <a:rPr lang="es-ES" sz="1100" kern="100" dirty="0" err="1">
                <a:effectLst/>
                <a:latin typeface="OCR A Extended" panose="020105090201020103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cyberpunk</a:t>
            </a:r>
            <a:r>
              <a:rPr lang="es-ES" sz="1100" kern="100" dirty="0">
                <a:effectLst/>
                <a:latin typeface="OCR A Extended" panose="020105090201020103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, tienes a la tecnología agarrada por el cuello y sigues resistiendo. No te da miedo probar lo último en mejoras de </a:t>
            </a:r>
            <a:r>
              <a:rPr lang="es-ES" sz="1100" kern="100" dirty="0" err="1">
                <a:effectLst/>
                <a:latin typeface="OCR A Extended" panose="020105090201020103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cibertecnología</a:t>
            </a:r>
            <a:r>
              <a:rPr lang="es-ES" sz="1100" kern="100" dirty="0">
                <a:effectLst/>
                <a:latin typeface="OCR A Extended" panose="020105090201020103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y bioingeniería. Tienes conectores interface en las muñecas, armas en los brazos y programas implantados en el cerebro. Formas parte del coche que conduces, del aerodino que pilotas y de las armas que disparas. Te zambulles de cabeza en sistemas </a:t>
            </a:r>
            <a:r>
              <a:rPr lang="es-ES" sz="1100" kern="100" dirty="0" err="1">
                <a:effectLst/>
                <a:latin typeface="OCR A Extended" panose="020105090201020103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computerizados</a:t>
            </a:r>
            <a:r>
              <a:rPr lang="es-ES" sz="1100" kern="100" dirty="0">
                <a:effectLst/>
                <a:latin typeface="OCR A Extended" panose="020105090201020103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, usando la mente para arrojarte a la velocidad de la luz en las nuevas y más pequeñas arquitecturas de la RED.  Abres cerraduras </a:t>
            </a:r>
            <a:r>
              <a:rPr lang="es-ES" sz="1100" kern="100" dirty="0" err="1">
                <a:effectLst/>
                <a:latin typeface="OCR A Extended" panose="020105090201020103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electronicas</a:t>
            </a:r>
            <a:r>
              <a:rPr lang="es-ES" sz="1100" kern="100" dirty="0">
                <a:effectLst/>
                <a:latin typeface="OCR A Extended" panose="020105090201020103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con dedos biónicos y miras hacia el futuro con sentidos  optimizados. </a:t>
            </a:r>
            <a:endParaRPr lang="es-CL" sz="1100" kern="100" dirty="0">
              <a:effectLst/>
              <a:latin typeface="OCR A Extended" panose="02010509020102010303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1100" kern="100" dirty="0">
                <a:effectLst/>
                <a:latin typeface="OCR A Extended" panose="020105090201020103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Ser </a:t>
            </a:r>
            <a:r>
              <a:rPr lang="es-ES" sz="1100" kern="100" dirty="0" err="1">
                <a:effectLst/>
                <a:latin typeface="OCR A Extended" panose="020105090201020103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cyberpunk</a:t>
            </a:r>
            <a:r>
              <a:rPr lang="es-ES" sz="1100" kern="100" dirty="0">
                <a:effectLst/>
                <a:latin typeface="OCR A Extended" panose="020105090201020103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también es una actitud. Vistes a la última moda, conoces a la gente  precisa y sigues a las muchedumbres apropiadas. Planeas tus crímenes en los bares y clubes más  selectos; tus enemigos son ejércitos corporativos, bandas de ciborgs motorizados, asesinos  blindados y </a:t>
            </a:r>
            <a:r>
              <a:rPr lang="es-ES" sz="1100" kern="100" dirty="0" err="1">
                <a:effectLst/>
                <a:latin typeface="OCR A Extended" panose="020105090201020103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netrunners</a:t>
            </a:r>
            <a:r>
              <a:rPr lang="es-ES" sz="1100" kern="100" dirty="0">
                <a:effectLst/>
                <a:latin typeface="OCR A Extended" panose="020105090201020103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100" kern="100" dirty="0" err="1">
                <a:effectLst/>
                <a:latin typeface="OCR A Extended" panose="020105090201020103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computerizados</a:t>
            </a:r>
            <a:r>
              <a:rPr lang="es-ES" sz="1100" kern="100" dirty="0">
                <a:effectLst/>
                <a:latin typeface="OCR A Extended" panose="020105090201020103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. Tus armas son tu aplomo, el conocimiento de la calle, las  bravatas y la pistola inteligente </a:t>
            </a:r>
            <a:r>
              <a:rPr lang="es-ES" sz="1100" kern="100" dirty="0" err="1">
                <a:effectLst/>
                <a:latin typeface="OCR A Extended" panose="020105090201020103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Minami</a:t>
            </a:r>
            <a:r>
              <a:rPr lang="es-ES" sz="1100" kern="100" dirty="0">
                <a:effectLst/>
                <a:latin typeface="OCR A Extended" panose="020105090201020103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10 conectada a tu cadera.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F0968D41-A753-182B-55F4-9198498BAC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65703"/>
            <a:ext cx="6858000" cy="3858063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965CBEC9-2809-BD0C-6F57-A1B74BBECF1B}"/>
              </a:ext>
            </a:extLst>
          </p:cNvPr>
          <p:cNvSpPr txBox="1"/>
          <p:nvPr/>
        </p:nvSpPr>
        <p:spPr>
          <a:xfrm>
            <a:off x="0" y="7151047"/>
            <a:ext cx="6858000" cy="23522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1100" kern="100" dirty="0">
                <a:effectLst/>
                <a:latin typeface="OCR A Extended" panose="020105090201020103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Estáis en </a:t>
            </a:r>
            <a:r>
              <a:rPr lang="es-CL" sz="1100" kern="100" dirty="0" err="1">
                <a:effectLst/>
                <a:latin typeface="OCR A Extended" panose="020105090201020103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Night</a:t>
            </a:r>
            <a:r>
              <a:rPr lang="es-CL" sz="1100" kern="100" dirty="0">
                <a:effectLst/>
                <a:latin typeface="OCR A Extended" panose="020105090201020103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City es la ciudad de los sueños, oscura y deslumbrante, situada en la costa oeste de los Estados Unidos. Es una ciudad que nunca duerme, donde las luces brillantes de neón y los ruidos ensordecedores de la vida nocturna inundan las calles. Los edificios de cristal y acero se elevan hacia el cielo, creando un paisaje de arquitectura impresionante, pero frío y distante.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1100" kern="100" dirty="0">
                <a:effectLst/>
                <a:latin typeface="OCR A Extended" panose="020105090201020103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Santo Domingo es uno de los distritos más antiguos de </a:t>
            </a:r>
            <a:r>
              <a:rPr lang="es-ES" sz="1100" kern="100" dirty="0" err="1">
                <a:effectLst/>
                <a:latin typeface="OCR A Extended" panose="020105090201020103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Night</a:t>
            </a:r>
            <a:r>
              <a:rPr lang="es-ES" sz="1100" kern="100" dirty="0">
                <a:effectLst/>
                <a:latin typeface="OCR A Extended" panose="020105090201020103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City y se ha convertido en un campo de pruebas para proyectos industriales: las corporaciones destruyen viejas fábricas, solo para construir otras nuevas en su lugar. Mientras los residentes se ganan la vida desesperadamente en </a:t>
            </a:r>
            <a:r>
              <a:rPr lang="es-ES" sz="1100" kern="100" dirty="0" err="1">
                <a:effectLst/>
                <a:latin typeface="OCR A Extended" panose="020105090201020103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megaedificios</a:t>
            </a:r>
            <a:r>
              <a:rPr lang="es-ES" sz="1100" kern="100" dirty="0">
                <a:effectLst/>
                <a:latin typeface="OCR A Extended" panose="020105090201020103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abarrotados, deseando constantemente algo mejor. El distrito está controlado por Calle 6, un grupo formado por </a:t>
            </a:r>
            <a:r>
              <a:rPr lang="es-ES" sz="1100" kern="100" dirty="0" err="1">
                <a:effectLst/>
                <a:latin typeface="OCR A Extended" panose="020105090201020103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ex-militares</a:t>
            </a:r>
            <a:r>
              <a:rPr lang="es-ES" sz="1100" kern="100" dirty="0">
                <a:effectLst/>
                <a:latin typeface="OCR A Extended" panose="020105090201020103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ultra nacionalistas que anhelan una Nuevo Estados Unidos reunificado.</a:t>
            </a:r>
            <a:endParaRPr lang="es-CL" sz="1100" kern="100" dirty="0">
              <a:effectLst/>
              <a:latin typeface="OCR A Extended" panose="02010509020102010303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01636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magen que contiene luz, tabla, grande, alambre&#10;&#10;Descripción generada automáticamente">
            <a:extLst>
              <a:ext uri="{FF2B5EF4-FFF2-40B4-BE49-F238E27FC236}">
                <a16:creationId xmlns:a16="http://schemas.microsoft.com/office/drawing/2014/main" id="{CBA4FA96-FE5D-4570-D754-14A289EE34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6893"/>
            <a:ext cx="6858000" cy="9552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7962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Una pantalla de televisión encendida&#10;&#10;Descripción generada automáticamente con confianza media">
            <a:extLst>
              <a:ext uri="{FF2B5EF4-FFF2-40B4-BE49-F238E27FC236}">
                <a16:creationId xmlns:a16="http://schemas.microsoft.com/office/drawing/2014/main" id="{E1ECFA5D-AEC1-852D-28B0-AC245B5A12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418771" y="2832099"/>
            <a:ext cx="9695540" cy="4241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9494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magen digital de una ciudad&#10;&#10;Descripción generada automáticamente">
            <a:extLst>
              <a:ext uri="{FF2B5EF4-FFF2-40B4-BE49-F238E27FC236}">
                <a16:creationId xmlns:a16="http://schemas.microsoft.com/office/drawing/2014/main" id="{6318A928-CE50-2125-8544-5E01A60D05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3857625"/>
          </a:xfrm>
          <a:prstGeom prst="rect">
            <a:avLst/>
          </a:prstGeom>
        </p:spPr>
      </p:pic>
      <p:pic>
        <p:nvPicPr>
          <p:cNvPr id="11" name="Imagen 10" descr="Imagen digital de una ciudad&#10;&#10;Descripción generada automáticamente">
            <a:extLst>
              <a:ext uri="{FF2B5EF4-FFF2-40B4-BE49-F238E27FC236}">
                <a16:creationId xmlns:a16="http://schemas.microsoft.com/office/drawing/2014/main" id="{511CAA06-ACA7-FF57-EDE5-346D0DA382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90938"/>
            <a:ext cx="6858000" cy="2857500"/>
          </a:xfrm>
          <a:prstGeom prst="rect">
            <a:avLst/>
          </a:prstGeom>
        </p:spPr>
      </p:pic>
      <p:pic>
        <p:nvPicPr>
          <p:cNvPr id="13" name="Imagen 12" descr="Un dibujo de una ciudad&#10;&#10;Descripción generada automáticamente">
            <a:extLst>
              <a:ext uri="{FF2B5EF4-FFF2-40B4-BE49-F238E27FC236}">
                <a16:creationId xmlns:a16="http://schemas.microsoft.com/office/drawing/2014/main" id="{EBBCCCFB-3BE9-B7A4-6762-49B98065C8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81750"/>
            <a:ext cx="6858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99940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208</TotalTime>
  <Words>1138</Words>
  <Application>Microsoft Office PowerPoint</Application>
  <PresentationFormat>A4 (210 x 297 mm)</PresentationFormat>
  <Paragraphs>207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OCR A Extended</vt:lpstr>
      <vt:lpstr>OCRB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Guillermo Gefaell Valcarce</dc:creator>
  <cp:lastModifiedBy>Guillermo</cp:lastModifiedBy>
  <cp:revision>1</cp:revision>
  <dcterms:created xsi:type="dcterms:W3CDTF">2023-05-17T13:41:27Z</dcterms:created>
  <dcterms:modified xsi:type="dcterms:W3CDTF">2023-05-18T21:07:08Z</dcterms:modified>
</cp:coreProperties>
</file>